
<file path=[Content_Types].xml><?xml version="1.0" encoding="utf-8"?>
<Types xmlns="http://schemas.openxmlformats.org/package/2006/content-types">
  <Default Extension="fntdata" ContentType="application/x-fontdata"/>
  <Default Extension="pbm"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5"/>
  </p:notesMasterIdLst>
  <p:sldIdLst>
    <p:sldId id="256" r:id="rId2"/>
    <p:sldId id="257" r:id="rId3"/>
    <p:sldId id="259" r:id="rId4"/>
    <p:sldId id="306" r:id="rId5"/>
    <p:sldId id="307" r:id="rId6"/>
    <p:sldId id="265" r:id="rId7"/>
    <p:sldId id="308" r:id="rId8"/>
    <p:sldId id="309" r:id="rId9"/>
    <p:sldId id="310" r:id="rId10"/>
    <p:sldId id="263" r:id="rId11"/>
    <p:sldId id="273" r:id="rId12"/>
    <p:sldId id="288" r:id="rId13"/>
    <p:sldId id="260"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Fjalla One" panose="02000506040000020004" pitchFamily="2" charset="0"/>
      <p:regular r:id="rId20"/>
    </p:embeddedFont>
    <p:embeddedFont>
      <p:font typeface="Lato" panose="020F0502020204030203"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BE57A5-2E54-498E-92F6-70758FD3686F}">
  <a:tblStyle styleId="{64BE57A5-2E54-498E-92F6-70758FD368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2"/>
  </p:normalViewPr>
  <p:slideViewPr>
    <p:cSldViewPr snapToGrid="0">
      <p:cViewPr varScale="1">
        <p:scale>
          <a:sx n="78" d="100"/>
          <a:sy n="78" d="100"/>
        </p:scale>
        <p:origin x="940" y="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84457809f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84457809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4457809f1_0_32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84457809f1_0_32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729d80614d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729d80614d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4457809f1_0_32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84457809f1_0_32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5762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84457809f1_0_32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84457809f1_0_32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2335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84457809f1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84457809f1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4457809f1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4457809f1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Feature Selection:</a:t>
            </a:r>
            <a:br>
              <a:rPr lang="en-US" dirty="0"/>
            </a:br>
            <a:r>
              <a:rPr lang="en-US" dirty="0"/>
              <a:t> Dataset 3 features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84457809f1_0_31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84457809f1_0_31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9"/>
        <p:cNvGrpSpPr/>
        <p:nvPr/>
      </p:nvGrpSpPr>
      <p:grpSpPr>
        <a:xfrm>
          <a:off x="0" y="0"/>
          <a:ext cx="0" cy="0"/>
          <a:chOff x="0" y="0"/>
          <a:chExt cx="0" cy="0"/>
        </a:xfrm>
      </p:grpSpPr>
      <p:sp>
        <p:nvSpPr>
          <p:cNvPr id="2390" name="Google Shape;2390;g84457809f1_0_32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1" name="Google Shape;2391;g84457809f1_0_32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9375" y="787125"/>
            <a:ext cx="3757500" cy="2669700"/>
          </a:xfrm>
          <a:prstGeom prst="rect">
            <a:avLst/>
          </a:prstGeom>
        </p:spPr>
        <p:txBody>
          <a:bodyPr spcFirstLastPara="1" wrap="square" lIns="91425" tIns="91425" rIns="91425" bIns="91425" anchor="b" anchorCtr="0">
            <a:noAutofit/>
          </a:bodyPr>
          <a:lstStyle>
            <a:lvl1pPr lvl="0">
              <a:spcBef>
                <a:spcPts val="0"/>
              </a:spcBef>
              <a:spcAft>
                <a:spcPts val="0"/>
              </a:spcAft>
              <a:buSzPts val="5200"/>
              <a:buFont typeface="Fjalla One"/>
              <a:buNone/>
              <a:defRPr sz="5200">
                <a:latin typeface="Arial" panose="020B0604020202020204" pitchFamily="34" charset="0"/>
                <a:ea typeface="Arial" panose="020B0604020202020204" pitchFamily="34" charset="0"/>
                <a:cs typeface="Arial" panose="020B0604020202020204" pitchFamily="34" charset="0"/>
                <a:sym typeface="Fjalla One"/>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949375" y="3563775"/>
            <a:ext cx="30306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grpSp>
        <p:nvGrpSpPr>
          <p:cNvPr id="11" name="Google Shape;11;p2"/>
          <p:cNvGrpSpPr/>
          <p:nvPr/>
        </p:nvGrpSpPr>
        <p:grpSpPr>
          <a:xfrm>
            <a:off x="-319979" y="-60964"/>
            <a:ext cx="8685880" cy="5035920"/>
            <a:chOff x="898653" y="406867"/>
            <a:chExt cx="7293543" cy="4228667"/>
          </a:xfrm>
        </p:grpSpPr>
        <p:sp>
          <p:nvSpPr>
            <p:cNvPr id="12" name="Google Shape;12;p2"/>
            <p:cNvSpPr/>
            <p:nvPr/>
          </p:nvSpPr>
          <p:spPr>
            <a:xfrm>
              <a:off x="5168502" y="2080625"/>
              <a:ext cx="1280601" cy="878920"/>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779192" y="406867"/>
              <a:ext cx="1077619" cy="739576"/>
            </a:xfrm>
            <a:custGeom>
              <a:avLst/>
              <a:gdLst/>
              <a:ahLst/>
              <a:cxnLst/>
              <a:rect l="l" t="t" r="r" b="b"/>
              <a:pathLst>
                <a:path w="51072" h="35051" extrusionOk="0">
                  <a:moveTo>
                    <a:pt x="29820" y="0"/>
                  </a:moveTo>
                  <a:cubicBezTo>
                    <a:pt x="23999" y="0"/>
                    <a:pt x="19283" y="4718"/>
                    <a:pt x="19283" y="10537"/>
                  </a:cubicBezTo>
                  <a:cubicBezTo>
                    <a:pt x="19283" y="11038"/>
                    <a:pt x="19319" y="11536"/>
                    <a:pt x="19389" y="12032"/>
                  </a:cubicBezTo>
                  <a:cubicBezTo>
                    <a:pt x="17743" y="12664"/>
                    <a:pt x="16499" y="14107"/>
                    <a:pt x="16146" y="15873"/>
                  </a:cubicBezTo>
                  <a:cubicBezTo>
                    <a:pt x="15444" y="16049"/>
                    <a:pt x="14790" y="16379"/>
                    <a:pt x="14230" y="16838"/>
                  </a:cubicBezTo>
                  <a:cubicBezTo>
                    <a:pt x="14066" y="16826"/>
                    <a:pt x="13900" y="16818"/>
                    <a:pt x="13732" y="16818"/>
                  </a:cubicBezTo>
                  <a:cubicBezTo>
                    <a:pt x="10722" y="16818"/>
                    <a:pt x="8199" y="18894"/>
                    <a:pt x="7512" y="21692"/>
                  </a:cubicBezTo>
                  <a:cubicBezTo>
                    <a:pt x="4484" y="21794"/>
                    <a:pt x="2059" y="24280"/>
                    <a:pt x="2059" y="27333"/>
                  </a:cubicBezTo>
                  <a:cubicBezTo>
                    <a:pt x="2059" y="27977"/>
                    <a:pt x="2169" y="28616"/>
                    <a:pt x="2384" y="29223"/>
                  </a:cubicBezTo>
                  <a:cubicBezTo>
                    <a:pt x="1031" y="29486"/>
                    <a:pt x="2" y="30682"/>
                    <a:pt x="1" y="32109"/>
                  </a:cubicBezTo>
                  <a:cubicBezTo>
                    <a:pt x="1" y="33726"/>
                    <a:pt x="1325" y="35051"/>
                    <a:pt x="2943" y="35051"/>
                  </a:cubicBezTo>
                  <a:lnTo>
                    <a:pt x="48129" y="35051"/>
                  </a:lnTo>
                  <a:cubicBezTo>
                    <a:pt x="49747" y="35051"/>
                    <a:pt x="51071" y="33726"/>
                    <a:pt x="51071" y="32109"/>
                  </a:cubicBezTo>
                  <a:cubicBezTo>
                    <a:pt x="51071" y="30491"/>
                    <a:pt x="49747" y="29168"/>
                    <a:pt x="48129" y="29168"/>
                  </a:cubicBezTo>
                  <a:lnTo>
                    <a:pt x="48039" y="29168"/>
                  </a:lnTo>
                  <a:cubicBezTo>
                    <a:pt x="48571" y="28261"/>
                    <a:pt x="48747" y="27190"/>
                    <a:pt x="48534" y="26162"/>
                  </a:cubicBezTo>
                  <a:cubicBezTo>
                    <a:pt x="49903" y="25455"/>
                    <a:pt x="50840" y="24029"/>
                    <a:pt x="50840" y="22382"/>
                  </a:cubicBezTo>
                  <a:cubicBezTo>
                    <a:pt x="50840" y="20216"/>
                    <a:pt x="49222" y="18433"/>
                    <a:pt x="47130" y="18165"/>
                  </a:cubicBezTo>
                  <a:cubicBezTo>
                    <a:pt x="47141" y="17997"/>
                    <a:pt x="47149" y="17826"/>
                    <a:pt x="47149" y="17653"/>
                  </a:cubicBezTo>
                  <a:cubicBezTo>
                    <a:pt x="47149" y="13700"/>
                    <a:pt x="44175" y="10444"/>
                    <a:pt x="40342" y="9992"/>
                  </a:cubicBezTo>
                  <a:cubicBezTo>
                    <a:pt x="40059" y="4426"/>
                    <a:pt x="35456" y="0"/>
                    <a:pt x="29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443398" y="1784908"/>
              <a:ext cx="748797" cy="51395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929046" y="4121580"/>
              <a:ext cx="748818" cy="513954"/>
            </a:xfrm>
            <a:custGeom>
              <a:avLst/>
              <a:gdLst/>
              <a:ahLst/>
              <a:cxnLst/>
              <a:rect l="l" t="t" r="r" b="b"/>
              <a:pathLst>
                <a:path w="35489" h="24358" extrusionOk="0">
                  <a:moveTo>
                    <a:pt x="20720" y="1"/>
                  </a:moveTo>
                  <a:cubicBezTo>
                    <a:pt x="16676" y="1"/>
                    <a:pt x="13398" y="3279"/>
                    <a:pt x="13398" y="7324"/>
                  </a:cubicBezTo>
                  <a:cubicBezTo>
                    <a:pt x="13398" y="7671"/>
                    <a:pt x="13424" y="8018"/>
                    <a:pt x="13473" y="8361"/>
                  </a:cubicBezTo>
                  <a:cubicBezTo>
                    <a:pt x="12329" y="8802"/>
                    <a:pt x="11464" y="9804"/>
                    <a:pt x="11218" y="11031"/>
                  </a:cubicBezTo>
                  <a:cubicBezTo>
                    <a:pt x="10731" y="11154"/>
                    <a:pt x="10276" y="11382"/>
                    <a:pt x="9888" y="11702"/>
                  </a:cubicBezTo>
                  <a:cubicBezTo>
                    <a:pt x="9773" y="11693"/>
                    <a:pt x="9658" y="11688"/>
                    <a:pt x="9542" y="11688"/>
                  </a:cubicBezTo>
                  <a:cubicBezTo>
                    <a:pt x="7451" y="11688"/>
                    <a:pt x="5697" y="13131"/>
                    <a:pt x="5219" y="15075"/>
                  </a:cubicBezTo>
                  <a:cubicBezTo>
                    <a:pt x="3114" y="15146"/>
                    <a:pt x="1429" y="16872"/>
                    <a:pt x="1429" y="18994"/>
                  </a:cubicBezTo>
                  <a:cubicBezTo>
                    <a:pt x="1429" y="19442"/>
                    <a:pt x="1506" y="19886"/>
                    <a:pt x="1656" y="20307"/>
                  </a:cubicBezTo>
                  <a:cubicBezTo>
                    <a:pt x="716" y="20491"/>
                    <a:pt x="1" y="21322"/>
                    <a:pt x="1" y="22314"/>
                  </a:cubicBezTo>
                  <a:cubicBezTo>
                    <a:pt x="1" y="23438"/>
                    <a:pt x="920" y="24357"/>
                    <a:pt x="2044" y="24357"/>
                  </a:cubicBezTo>
                  <a:lnTo>
                    <a:pt x="33444" y="24357"/>
                  </a:lnTo>
                  <a:cubicBezTo>
                    <a:pt x="34569" y="24357"/>
                    <a:pt x="35488" y="23438"/>
                    <a:pt x="35488" y="22314"/>
                  </a:cubicBezTo>
                  <a:cubicBezTo>
                    <a:pt x="35488" y="21189"/>
                    <a:pt x="34569" y="20270"/>
                    <a:pt x="33444" y="20270"/>
                  </a:cubicBezTo>
                  <a:lnTo>
                    <a:pt x="33382" y="20270"/>
                  </a:lnTo>
                  <a:cubicBezTo>
                    <a:pt x="33647" y="19818"/>
                    <a:pt x="33786" y="19304"/>
                    <a:pt x="33785" y="18781"/>
                  </a:cubicBezTo>
                  <a:cubicBezTo>
                    <a:pt x="33785" y="18579"/>
                    <a:pt x="33765" y="18378"/>
                    <a:pt x="33725" y="18181"/>
                  </a:cubicBezTo>
                  <a:cubicBezTo>
                    <a:pt x="34676" y="17689"/>
                    <a:pt x="35327" y="16699"/>
                    <a:pt x="35327" y="15554"/>
                  </a:cubicBezTo>
                  <a:cubicBezTo>
                    <a:pt x="35327" y="14050"/>
                    <a:pt x="34202" y="12810"/>
                    <a:pt x="32748" y="12624"/>
                  </a:cubicBezTo>
                  <a:cubicBezTo>
                    <a:pt x="32757" y="12506"/>
                    <a:pt x="32763" y="12387"/>
                    <a:pt x="32763" y="12269"/>
                  </a:cubicBezTo>
                  <a:cubicBezTo>
                    <a:pt x="32763" y="9521"/>
                    <a:pt x="30696" y="7258"/>
                    <a:pt x="28033" y="6945"/>
                  </a:cubicBezTo>
                  <a:cubicBezTo>
                    <a:pt x="27836" y="3077"/>
                    <a:pt x="24637" y="1"/>
                    <a:pt x="20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8653" y="3900567"/>
              <a:ext cx="748797" cy="513954"/>
            </a:xfrm>
            <a:custGeom>
              <a:avLst/>
              <a:gdLst/>
              <a:ahLst/>
              <a:cxnLst/>
              <a:rect l="l" t="t" r="r" b="b"/>
              <a:pathLst>
                <a:path w="35488" h="24358" extrusionOk="0">
                  <a:moveTo>
                    <a:pt x="20720" y="1"/>
                  </a:moveTo>
                  <a:cubicBezTo>
                    <a:pt x="16676" y="1"/>
                    <a:pt x="13398" y="3279"/>
                    <a:pt x="13398" y="7323"/>
                  </a:cubicBezTo>
                  <a:cubicBezTo>
                    <a:pt x="13399" y="7670"/>
                    <a:pt x="13423" y="8018"/>
                    <a:pt x="13472" y="8361"/>
                  </a:cubicBezTo>
                  <a:cubicBezTo>
                    <a:pt x="12329" y="8802"/>
                    <a:pt x="11464" y="9804"/>
                    <a:pt x="11219" y="11031"/>
                  </a:cubicBezTo>
                  <a:cubicBezTo>
                    <a:pt x="10731" y="11154"/>
                    <a:pt x="10277" y="11382"/>
                    <a:pt x="9888" y="11702"/>
                  </a:cubicBezTo>
                  <a:cubicBezTo>
                    <a:pt x="9774" y="11693"/>
                    <a:pt x="9659" y="11688"/>
                    <a:pt x="9542" y="11688"/>
                  </a:cubicBezTo>
                  <a:cubicBezTo>
                    <a:pt x="7450" y="11688"/>
                    <a:pt x="5696" y="13131"/>
                    <a:pt x="5220" y="15074"/>
                  </a:cubicBezTo>
                  <a:cubicBezTo>
                    <a:pt x="3116" y="15146"/>
                    <a:pt x="1431" y="16872"/>
                    <a:pt x="1431" y="18994"/>
                  </a:cubicBezTo>
                  <a:cubicBezTo>
                    <a:pt x="1430" y="19442"/>
                    <a:pt x="1507" y="19886"/>
                    <a:pt x="1656" y="20307"/>
                  </a:cubicBezTo>
                  <a:cubicBezTo>
                    <a:pt x="717" y="20491"/>
                    <a:pt x="0" y="21322"/>
                    <a:pt x="0" y="22314"/>
                  </a:cubicBezTo>
                  <a:cubicBezTo>
                    <a:pt x="0" y="23437"/>
                    <a:pt x="920" y="24357"/>
                    <a:pt x="2045" y="24357"/>
                  </a:cubicBezTo>
                  <a:lnTo>
                    <a:pt x="33444" y="24357"/>
                  </a:lnTo>
                  <a:cubicBezTo>
                    <a:pt x="34568" y="24357"/>
                    <a:pt x="35488" y="23437"/>
                    <a:pt x="35488" y="22314"/>
                  </a:cubicBezTo>
                  <a:cubicBezTo>
                    <a:pt x="35488" y="21189"/>
                    <a:pt x="34568" y="20269"/>
                    <a:pt x="33444" y="20269"/>
                  </a:cubicBezTo>
                  <a:lnTo>
                    <a:pt x="33381" y="20269"/>
                  </a:lnTo>
                  <a:cubicBezTo>
                    <a:pt x="33646" y="19817"/>
                    <a:pt x="33787" y="19305"/>
                    <a:pt x="33787" y="18781"/>
                  </a:cubicBezTo>
                  <a:cubicBezTo>
                    <a:pt x="33787" y="18579"/>
                    <a:pt x="33766" y="18378"/>
                    <a:pt x="33725" y="18181"/>
                  </a:cubicBezTo>
                  <a:cubicBezTo>
                    <a:pt x="34676" y="17689"/>
                    <a:pt x="35327" y="16699"/>
                    <a:pt x="35327" y="15554"/>
                  </a:cubicBezTo>
                  <a:cubicBezTo>
                    <a:pt x="35327" y="14050"/>
                    <a:pt x="34203" y="12810"/>
                    <a:pt x="32749" y="12623"/>
                  </a:cubicBezTo>
                  <a:cubicBezTo>
                    <a:pt x="32756" y="12506"/>
                    <a:pt x="32762" y="12388"/>
                    <a:pt x="32762" y="12269"/>
                  </a:cubicBezTo>
                  <a:cubicBezTo>
                    <a:pt x="32762" y="9521"/>
                    <a:pt x="30696" y="7258"/>
                    <a:pt x="28033" y="6945"/>
                  </a:cubicBezTo>
                  <a:cubicBezTo>
                    <a:pt x="27836" y="3077"/>
                    <a:pt x="24638" y="1"/>
                    <a:pt x="207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TITLE_AND_TWO_COLUMNS_1_2_1">
    <p:spTree>
      <p:nvGrpSpPr>
        <p:cNvPr id="1" name="Shape 22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ONE_COLUMN_TEXT_1_1_1">
    <p:bg>
      <p:bgPr>
        <a:solidFill>
          <a:schemeClr val="dk1"/>
        </a:solidFill>
        <a:effectLst/>
      </p:bgPr>
    </p:bg>
    <p:spTree>
      <p:nvGrpSpPr>
        <p:cNvPr id="1" name="Shape 226"/>
        <p:cNvGrpSpPr/>
        <p:nvPr/>
      </p:nvGrpSpPr>
      <p:grpSpPr>
        <a:xfrm>
          <a:off x="0" y="0"/>
          <a:ext cx="0" cy="0"/>
          <a:chOff x="0" y="0"/>
          <a:chExt cx="0" cy="0"/>
        </a:xfrm>
      </p:grpSpPr>
      <p:sp>
        <p:nvSpPr>
          <p:cNvPr id="227" name="Google Shape;227;p28"/>
          <p:cNvSpPr/>
          <p:nvPr/>
        </p:nvSpPr>
        <p:spPr>
          <a:xfrm>
            <a:off x="-733253" y="3420026"/>
            <a:ext cx="1525038" cy="1046686"/>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a:off x="-561774" y="4168650"/>
            <a:ext cx="1524919" cy="1046663"/>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rot="10800000">
            <a:off x="7767774" y="-396276"/>
            <a:ext cx="2884731" cy="19800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APTION_ONLY_1">
    <p:spTree>
      <p:nvGrpSpPr>
        <p:cNvPr id="1" name="Shape 230"/>
        <p:cNvGrpSpPr/>
        <p:nvPr/>
      </p:nvGrpSpPr>
      <p:grpSpPr>
        <a:xfrm>
          <a:off x="0" y="0"/>
          <a:ext cx="0" cy="0"/>
          <a:chOff x="0" y="0"/>
          <a:chExt cx="0" cy="0"/>
        </a:xfrm>
      </p:grpSpPr>
      <p:sp>
        <p:nvSpPr>
          <p:cNvPr id="231" name="Google Shape;231;p29"/>
          <p:cNvSpPr/>
          <p:nvPr/>
        </p:nvSpPr>
        <p:spPr>
          <a:xfrm rot="5400000" flipH="1">
            <a:off x="-545799" y="-250989"/>
            <a:ext cx="2250738" cy="154478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flipH="1">
            <a:off x="7217432" y="656850"/>
            <a:ext cx="1544793" cy="89564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flipH="1">
            <a:off x="8443457" y="-322500"/>
            <a:ext cx="1544793" cy="89564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SECTION_TITLE_AND_DESCRIPTION_1_1_1_1_1_1">
    <p:bg>
      <p:bgPr>
        <a:solidFill>
          <a:schemeClr val="dk1"/>
        </a:solidFill>
        <a:effectLst/>
      </p:bgPr>
    </p:bg>
    <p:spTree>
      <p:nvGrpSpPr>
        <p:cNvPr id="1" name="Shape 234"/>
        <p:cNvGrpSpPr/>
        <p:nvPr/>
      </p:nvGrpSpPr>
      <p:grpSpPr>
        <a:xfrm>
          <a:off x="0" y="0"/>
          <a:ext cx="0" cy="0"/>
          <a:chOff x="0" y="0"/>
          <a:chExt cx="0" cy="0"/>
        </a:xfrm>
      </p:grpSpPr>
      <p:sp>
        <p:nvSpPr>
          <p:cNvPr id="235" name="Google Shape;235;p30"/>
          <p:cNvSpPr/>
          <p:nvPr/>
        </p:nvSpPr>
        <p:spPr>
          <a:xfrm>
            <a:off x="8451694" y="1420550"/>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p:nvPr/>
        </p:nvSpPr>
        <p:spPr>
          <a:xfrm>
            <a:off x="-392878" y="129075"/>
            <a:ext cx="1776618" cy="1219422"/>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0"/>
          <p:cNvSpPr/>
          <p:nvPr/>
        </p:nvSpPr>
        <p:spPr>
          <a:xfrm>
            <a:off x="-6" y="1185325"/>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p:nvPr/>
        </p:nvSpPr>
        <p:spPr>
          <a:xfrm>
            <a:off x="691462" y="-600338"/>
            <a:ext cx="4739673" cy="4739673"/>
          </a:xfrm>
          <a:custGeom>
            <a:avLst/>
            <a:gdLst/>
            <a:ahLst/>
            <a:cxnLst/>
            <a:rect l="l" t="t" r="r" b="b"/>
            <a:pathLst>
              <a:path w="105879" h="105879" extrusionOk="0">
                <a:moveTo>
                  <a:pt x="52939" y="0"/>
                </a:moveTo>
                <a:cubicBezTo>
                  <a:pt x="38899" y="0"/>
                  <a:pt x="25433" y="5577"/>
                  <a:pt x="15506" y="15506"/>
                </a:cubicBezTo>
                <a:cubicBezTo>
                  <a:pt x="5577" y="25433"/>
                  <a:pt x="0" y="38899"/>
                  <a:pt x="0" y="52938"/>
                </a:cubicBezTo>
                <a:cubicBezTo>
                  <a:pt x="0" y="66980"/>
                  <a:pt x="5577" y="80444"/>
                  <a:pt x="15506" y="90373"/>
                </a:cubicBezTo>
                <a:cubicBezTo>
                  <a:pt x="25433" y="100300"/>
                  <a:pt x="38899" y="105878"/>
                  <a:pt x="52939" y="105878"/>
                </a:cubicBezTo>
                <a:cubicBezTo>
                  <a:pt x="66980" y="105878"/>
                  <a:pt x="80444" y="100300"/>
                  <a:pt x="90373" y="90373"/>
                </a:cubicBezTo>
                <a:cubicBezTo>
                  <a:pt x="100300" y="80444"/>
                  <a:pt x="105879" y="66980"/>
                  <a:pt x="105879" y="52938"/>
                </a:cubicBezTo>
                <a:cubicBezTo>
                  <a:pt x="105879" y="38899"/>
                  <a:pt x="100300" y="25433"/>
                  <a:pt x="90373" y="15506"/>
                </a:cubicBezTo>
                <a:cubicBezTo>
                  <a:pt x="80444" y="5577"/>
                  <a:pt x="66980" y="0"/>
                  <a:pt x="529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1409750" y="1196200"/>
            <a:ext cx="3396000" cy="7437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atin typeface="Arial" panose="020B0604020202020204" pitchFamily="34" charset="0"/>
                <a:cs typeface="Arial" panose="020B0604020202020204" pitchFamily="34" charset="0"/>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20" name="Google Shape;20;p3"/>
          <p:cNvSpPr txBox="1">
            <a:spLocks noGrp="1"/>
          </p:cNvSpPr>
          <p:nvPr>
            <p:ph type="subTitle" idx="1"/>
          </p:nvPr>
        </p:nvSpPr>
        <p:spPr>
          <a:xfrm>
            <a:off x="1409750" y="2380634"/>
            <a:ext cx="3396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dirty="0"/>
          </a:p>
        </p:txBody>
      </p:sp>
      <p:sp>
        <p:nvSpPr>
          <p:cNvPr id="21" name="Google Shape;21;p3"/>
          <p:cNvSpPr/>
          <p:nvPr/>
        </p:nvSpPr>
        <p:spPr>
          <a:xfrm>
            <a:off x="8040034" y="630689"/>
            <a:ext cx="1525038" cy="1046686"/>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26472" y="3173222"/>
            <a:ext cx="1154817" cy="792591"/>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818850" y="1104600"/>
            <a:ext cx="7506300" cy="3379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6"/>
              </a:buClr>
              <a:buSzPts val="1200"/>
              <a:buFont typeface="Fjalla One"/>
              <a:buAutoNum type="arabicPeriod"/>
              <a:defRPr sz="1300">
                <a:latin typeface="Arial" panose="020B0604020202020204" pitchFamily="34" charset="0"/>
                <a:cs typeface="Arial" panose="020B0604020202020204" pitchFamily="34" charset="0"/>
              </a:defRPr>
            </a:lvl1pPr>
            <a:lvl2pPr marL="914400" lvl="1" indent="-304800">
              <a:spcBef>
                <a:spcPts val="1600"/>
              </a:spcBef>
              <a:spcAft>
                <a:spcPts val="0"/>
              </a:spcAft>
              <a:buClr>
                <a:srgbClr val="000000"/>
              </a:buClr>
              <a:buSzPts val="1200"/>
              <a:buFont typeface="Muli"/>
              <a:buAutoNum type="alphaLcPeriod"/>
              <a:defRPr sz="1300"/>
            </a:lvl2pPr>
            <a:lvl3pPr marL="1371600" lvl="2" indent="-304800">
              <a:spcBef>
                <a:spcPts val="1600"/>
              </a:spcBef>
              <a:spcAft>
                <a:spcPts val="0"/>
              </a:spcAft>
              <a:buClr>
                <a:srgbClr val="000000"/>
              </a:buClr>
              <a:buSzPts val="1200"/>
              <a:buFont typeface="Muli"/>
              <a:buAutoNum type="romanLcPeriod"/>
              <a:defRPr sz="1300"/>
            </a:lvl3pPr>
            <a:lvl4pPr marL="1828800" lvl="3" indent="-304800">
              <a:spcBef>
                <a:spcPts val="1600"/>
              </a:spcBef>
              <a:spcAft>
                <a:spcPts val="0"/>
              </a:spcAft>
              <a:buClr>
                <a:srgbClr val="000000"/>
              </a:buClr>
              <a:buSzPts val="1200"/>
              <a:buFont typeface="Muli"/>
              <a:buAutoNum type="arabicPeriod"/>
              <a:defRPr sz="1300"/>
            </a:lvl4pPr>
            <a:lvl5pPr marL="2286000" lvl="4" indent="-304800">
              <a:spcBef>
                <a:spcPts val="1600"/>
              </a:spcBef>
              <a:spcAft>
                <a:spcPts val="0"/>
              </a:spcAft>
              <a:buClr>
                <a:srgbClr val="000000"/>
              </a:buClr>
              <a:buSzPts val="1200"/>
              <a:buFont typeface="Muli"/>
              <a:buAutoNum type="alphaLcPeriod"/>
              <a:defRPr sz="1300"/>
            </a:lvl5pPr>
            <a:lvl6pPr marL="2743200" lvl="5" indent="-304800">
              <a:spcBef>
                <a:spcPts val="1600"/>
              </a:spcBef>
              <a:spcAft>
                <a:spcPts val="0"/>
              </a:spcAft>
              <a:buClr>
                <a:srgbClr val="000000"/>
              </a:buClr>
              <a:buSzPts val="1200"/>
              <a:buFont typeface="Muli"/>
              <a:buAutoNum type="romanLcPeriod"/>
              <a:defRPr sz="1300"/>
            </a:lvl6pPr>
            <a:lvl7pPr marL="3200400" lvl="6" indent="-304800">
              <a:spcBef>
                <a:spcPts val="1600"/>
              </a:spcBef>
              <a:spcAft>
                <a:spcPts val="0"/>
              </a:spcAft>
              <a:buClr>
                <a:srgbClr val="000000"/>
              </a:buClr>
              <a:buSzPts val="1200"/>
              <a:buFont typeface="Muli"/>
              <a:buAutoNum type="arabicPeriod"/>
              <a:defRPr sz="1300"/>
            </a:lvl7pPr>
            <a:lvl8pPr marL="3657600" lvl="7" indent="-304800">
              <a:spcBef>
                <a:spcPts val="1600"/>
              </a:spcBef>
              <a:spcAft>
                <a:spcPts val="0"/>
              </a:spcAft>
              <a:buClr>
                <a:srgbClr val="000000"/>
              </a:buClr>
              <a:buSzPts val="1200"/>
              <a:buFont typeface="Muli"/>
              <a:buAutoNum type="alphaLcPeriod"/>
              <a:defRPr sz="1300"/>
            </a:lvl8pPr>
            <a:lvl9pPr marL="4114800" lvl="8" indent="-304800">
              <a:spcBef>
                <a:spcPts val="1600"/>
              </a:spcBef>
              <a:spcAft>
                <a:spcPts val="1600"/>
              </a:spcAft>
              <a:buClr>
                <a:srgbClr val="000000"/>
              </a:buClr>
              <a:buSzPts val="1200"/>
              <a:buFont typeface="Muli"/>
              <a:buAutoNum type="romanLcPeriod"/>
              <a:defRPr sz="1300"/>
            </a:lvl9pPr>
          </a:lstStyle>
          <a:p>
            <a:endParaRPr dirty="0"/>
          </a:p>
        </p:txBody>
      </p:sp>
      <p:sp>
        <p:nvSpPr>
          <p:cNvPr id="25" name="Google Shape;25;p4"/>
          <p:cNvSpPr txBox="1">
            <a:spLocks noGrp="1"/>
          </p:cNvSpPr>
          <p:nvPr>
            <p:ph type="title"/>
          </p:nvPr>
        </p:nvSpPr>
        <p:spPr>
          <a:xfrm>
            <a:off x="311700" y="45570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26" name="Google Shape;26;p4"/>
          <p:cNvSpPr/>
          <p:nvPr/>
        </p:nvSpPr>
        <p:spPr>
          <a:xfrm flipH="1">
            <a:off x="7935714" y="455699"/>
            <a:ext cx="1448870" cy="994409"/>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1"/>
        </a:solid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5369025" y="1257450"/>
            <a:ext cx="27327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atin typeface="Arial" panose="020B0604020202020204" pitchFamily="34" charset="0"/>
                <a:cs typeface="Arial" panose="020B0604020202020204" pitchFamily="34" charset="0"/>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2" name="Google Shape;42;p7"/>
          <p:cNvSpPr txBox="1">
            <a:spLocks noGrp="1"/>
          </p:cNvSpPr>
          <p:nvPr>
            <p:ph type="body" idx="1"/>
          </p:nvPr>
        </p:nvSpPr>
        <p:spPr>
          <a:xfrm>
            <a:off x="5369025" y="2091450"/>
            <a:ext cx="2732700" cy="17946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dirty="0"/>
          </a:p>
        </p:txBody>
      </p:sp>
      <p:sp>
        <p:nvSpPr>
          <p:cNvPr id="43" name="Google Shape;43;p7"/>
          <p:cNvSpPr/>
          <p:nvPr/>
        </p:nvSpPr>
        <p:spPr>
          <a:xfrm>
            <a:off x="8101734" y="3886039"/>
            <a:ext cx="1525038" cy="1046686"/>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257824" y="85025"/>
            <a:ext cx="1524919" cy="1046663"/>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p9"/>
          <p:cNvSpPr txBox="1">
            <a:spLocks noGrp="1"/>
          </p:cNvSpPr>
          <p:nvPr>
            <p:ph type="subTitle" idx="1"/>
          </p:nvPr>
        </p:nvSpPr>
        <p:spPr>
          <a:xfrm>
            <a:off x="4658025" y="1404750"/>
            <a:ext cx="3514200" cy="572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800"/>
              <a:buFont typeface="Fjalla One"/>
              <a:buNone/>
              <a:defRPr>
                <a:latin typeface="Arial" panose="020B0604020202020204" pitchFamily="34" charset="0"/>
                <a:ea typeface="Arial" panose="020B0604020202020204" pitchFamily="34" charset="0"/>
                <a:cs typeface="Arial" panose="020B0604020202020204" pitchFamily="34" charset="0"/>
                <a:sym typeface="Fjalla 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52" name="Google Shape;52;p9"/>
          <p:cNvSpPr txBox="1">
            <a:spLocks noGrp="1"/>
          </p:cNvSpPr>
          <p:nvPr>
            <p:ph type="body" idx="2"/>
          </p:nvPr>
        </p:nvSpPr>
        <p:spPr>
          <a:xfrm>
            <a:off x="4658025" y="2053650"/>
            <a:ext cx="3514200" cy="272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atin typeface="Arial" panose="020B0604020202020204" pitchFamily="34" charset="0"/>
                <a:cs typeface="Arial" panose="020B0604020202020204" pitchFamily="34" charset="0"/>
              </a:defRPr>
            </a:lvl1pPr>
            <a:lvl2pPr marL="914400" lvl="1" indent="-317500">
              <a:spcBef>
                <a:spcPts val="10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53" name="Google Shape;53;p9"/>
          <p:cNvSpPr txBox="1">
            <a:spLocks noGrp="1"/>
          </p:cNvSpPr>
          <p:nvPr>
            <p:ph type="title"/>
          </p:nvPr>
        </p:nvSpPr>
        <p:spPr>
          <a:xfrm>
            <a:off x="311700" y="45570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54" name="Google Shape;54;p9"/>
          <p:cNvSpPr/>
          <p:nvPr/>
        </p:nvSpPr>
        <p:spPr>
          <a:xfrm>
            <a:off x="8073734" y="218701"/>
            <a:ext cx="1525038" cy="1046686"/>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p:nvPr/>
        </p:nvSpPr>
        <p:spPr>
          <a:xfrm>
            <a:off x="-659642" y="2275174"/>
            <a:ext cx="1458912" cy="1001418"/>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hree Columns ">
  <p:cSld name="SECTION_TITLE_AND_DESCRIPTION_1_1_1">
    <p:bg>
      <p:bgPr>
        <a:solidFill>
          <a:schemeClr val="dk1"/>
        </a:solidFill>
        <a:effectLst/>
      </p:bgPr>
    </p:bg>
    <p:spTree>
      <p:nvGrpSpPr>
        <p:cNvPr id="1" name="Shape 142"/>
        <p:cNvGrpSpPr/>
        <p:nvPr/>
      </p:nvGrpSpPr>
      <p:grpSpPr>
        <a:xfrm>
          <a:off x="0" y="0"/>
          <a:ext cx="0" cy="0"/>
          <a:chOff x="0" y="0"/>
          <a:chExt cx="0" cy="0"/>
        </a:xfrm>
      </p:grpSpPr>
      <p:sp>
        <p:nvSpPr>
          <p:cNvPr id="143" name="Google Shape;143;p16"/>
          <p:cNvSpPr txBox="1">
            <a:spLocks noGrp="1"/>
          </p:cNvSpPr>
          <p:nvPr>
            <p:ph type="title"/>
          </p:nvPr>
        </p:nvSpPr>
        <p:spPr>
          <a:xfrm>
            <a:off x="1560016" y="1407425"/>
            <a:ext cx="2568600" cy="428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atin typeface="Arial" panose="020B0604020202020204" pitchFamily="34" charset="0"/>
                <a:cs typeface="Arial" panose="020B0604020202020204" pitchFamily="34" charset="0"/>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dirty="0"/>
          </a:p>
        </p:txBody>
      </p:sp>
      <p:sp>
        <p:nvSpPr>
          <p:cNvPr id="144" name="Google Shape;144;p16"/>
          <p:cNvSpPr txBox="1">
            <a:spLocks noGrp="1"/>
          </p:cNvSpPr>
          <p:nvPr>
            <p:ph type="subTitle" idx="1"/>
          </p:nvPr>
        </p:nvSpPr>
        <p:spPr>
          <a:xfrm>
            <a:off x="1560019" y="1698851"/>
            <a:ext cx="2568600" cy="67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145" name="Google Shape;145;p16"/>
          <p:cNvSpPr txBox="1">
            <a:spLocks noGrp="1"/>
          </p:cNvSpPr>
          <p:nvPr>
            <p:ph type="title" idx="2"/>
          </p:nvPr>
        </p:nvSpPr>
        <p:spPr>
          <a:xfrm>
            <a:off x="1560016" y="2516282"/>
            <a:ext cx="2568600" cy="428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atin typeface="Arial" panose="020B0604020202020204" pitchFamily="34" charset="0"/>
                <a:cs typeface="Arial" panose="020B0604020202020204" pitchFamily="34" charset="0"/>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dirty="0"/>
          </a:p>
        </p:txBody>
      </p:sp>
      <p:sp>
        <p:nvSpPr>
          <p:cNvPr id="146" name="Google Shape;146;p16"/>
          <p:cNvSpPr txBox="1">
            <a:spLocks noGrp="1"/>
          </p:cNvSpPr>
          <p:nvPr>
            <p:ph type="subTitle" idx="3"/>
          </p:nvPr>
        </p:nvSpPr>
        <p:spPr>
          <a:xfrm>
            <a:off x="1560019" y="2807582"/>
            <a:ext cx="2568600" cy="67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147" name="Google Shape;147;p16"/>
          <p:cNvSpPr txBox="1">
            <a:spLocks noGrp="1"/>
          </p:cNvSpPr>
          <p:nvPr>
            <p:ph type="title" idx="4"/>
          </p:nvPr>
        </p:nvSpPr>
        <p:spPr>
          <a:xfrm>
            <a:off x="311700" y="45570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148" name="Google Shape;148;p16"/>
          <p:cNvSpPr txBox="1">
            <a:spLocks noGrp="1"/>
          </p:cNvSpPr>
          <p:nvPr>
            <p:ph type="title" idx="5"/>
          </p:nvPr>
        </p:nvSpPr>
        <p:spPr>
          <a:xfrm>
            <a:off x="1560016" y="3625014"/>
            <a:ext cx="2568600" cy="428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atin typeface="Arial" panose="020B0604020202020204" pitchFamily="34" charset="0"/>
                <a:cs typeface="Arial" panose="020B0604020202020204" pitchFamily="34" charset="0"/>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dirty="0"/>
          </a:p>
        </p:txBody>
      </p:sp>
      <p:sp>
        <p:nvSpPr>
          <p:cNvPr id="149" name="Google Shape;149;p16"/>
          <p:cNvSpPr txBox="1">
            <a:spLocks noGrp="1"/>
          </p:cNvSpPr>
          <p:nvPr>
            <p:ph type="subTitle" idx="6"/>
          </p:nvPr>
        </p:nvSpPr>
        <p:spPr>
          <a:xfrm>
            <a:off x="1560019" y="3916314"/>
            <a:ext cx="2568600" cy="67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150" name="Google Shape;150;p16"/>
          <p:cNvSpPr/>
          <p:nvPr/>
        </p:nvSpPr>
        <p:spPr>
          <a:xfrm>
            <a:off x="8451694" y="1420550"/>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8222006" y="249875"/>
            <a:ext cx="1264260" cy="86775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hree Columns  1">
  <p:cSld name="SECTION_TITLE_AND_DESCRIPTION_1_1_1_1">
    <p:bg>
      <p:bgPr>
        <a:solidFill>
          <a:schemeClr val="dk1"/>
        </a:solidFill>
        <a:effectLst/>
      </p:bgPr>
    </p:bg>
    <p:spTree>
      <p:nvGrpSpPr>
        <p:cNvPr id="1" name="Shape 166"/>
        <p:cNvGrpSpPr/>
        <p:nvPr/>
      </p:nvGrpSpPr>
      <p:grpSpPr>
        <a:xfrm>
          <a:off x="0" y="0"/>
          <a:ext cx="0" cy="0"/>
          <a:chOff x="0" y="0"/>
          <a:chExt cx="0" cy="0"/>
        </a:xfrm>
      </p:grpSpPr>
      <p:sp>
        <p:nvSpPr>
          <p:cNvPr id="167" name="Google Shape;167;p19"/>
          <p:cNvSpPr txBox="1">
            <a:spLocks noGrp="1"/>
          </p:cNvSpPr>
          <p:nvPr>
            <p:ph type="title"/>
          </p:nvPr>
        </p:nvSpPr>
        <p:spPr>
          <a:xfrm>
            <a:off x="311700" y="45570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168" name="Google Shape;168;p19"/>
          <p:cNvSpPr/>
          <p:nvPr/>
        </p:nvSpPr>
        <p:spPr>
          <a:xfrm>
            <a:off x="8451694" y="1420550"/>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p:nvPr/>
        </p:nvSpPr>
        <p:spPr>
          <a:xfrm>
            <a:off x="8222006" y="249875"/>
            <a:ext cx="1264260" cy="86775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txBox="1">
            <a:spLocks noGrp="1"/>
          </p:cNvSpPr>
          <p:nvPr>
            <p:ph type="title" idx="2"/>
          </p:nvPr>
        </p:nvSpPr>
        <p:spPr>
          <a:xfrm>
            <a:off x="1085725" y="3094074"/>
            <a:ext cx="2073000" cy="50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atin typeface="Arial" panose="020B0604020202020204" pitchFamily="34" charset="0"/>
                <a:cs typeface="Arial" panose="020B0604020202020204" pitchFamily="34" charset="0"/>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dirty="0"/>
          </a:p>
        </p:txBody>
      </p:sp>
      <p:sp>
        <p:nvSpPr>
          <p:cNvPr id="171" name="Google Shape;171;p19"/>
          <p:cNvSpPr txBox="1">
            <a:spLocks noGrp="1"/>
          </p:cNvSpPr>
          <p:nvPr>
            <p:ph type="subTitle" idx="1"/>
          </p:nvPr>
        </p:nvSpPr>
        <p:spPr>
          <a:xfrm>
            <a:off x="1085725" y="3541075"/>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72" name="Google Shape;172;p19"/>
          <p:cNvSpPr txBox="1">
            <a:spLocks noGrp="1"/>
          </p:cNvSpPr>
          <p:nvPr>
            <p:ph type="title" idx="3"/>
          </p:nvPr>
        </p:nvSpPr>
        <p:spPr>
          <a:xfrm>
            <a:off x="3535500" y="3094074"/>
            <a:ext cx="2073000" cy="50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atin typeface="Arial" panose="020B0604020202020204" pitchFamily="34" charset="0"/>
                <a:cs typeface="Arial" panose="020B0604020202020204" pitchFamily="34" charset="0"/>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dirty="0"/>
          </a:p>
        </p:txBody>
      </p:sp>
      <p:sp>
        <p:nvSpPr>
          <p:cNvPr id="173" name="Google Shape;173;p19"/>
          <p:cNvSpPr txBox="1">
            <a:spLocks noGrp="1"/>
          </p:cNvSpPr>
          <p:nvPr>
            <p:ph type="subTitle" idx="4"/>
          </p:nvPr>
        </p:nvSpPr>
        <p:spPr>
          <a:xfrm>
            <a:off x="3535500" y="3541075"/>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74" name="Google Shape;174;p19"/>
          <p:cNvSpPr txBox="1">
            <a:spLocks noGrp="1"/>
          </p:cNvSpPr>
          <p:nvPr>
            <p:ph type="title" idx="5"/>
          </p:nvPr>
        </p:nvSpPr>
        <p:spPr>
          <a:xfrm>
            <a:off x="5985275" y="3094074"/>
            <a:ext cx="2073000" cy="508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atin typeface="Arial" panose="020B0604020202020204" pitchFamily="34" charset="0"/>
                <a:cs typeface="Arial" panose="020B0604020202020204" pitchFamily="34" charset="0"/>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dirty="0"/>
          </a:p>
        </p:txBody>
      </p:sp>
      <p:sp>
        <p:nvSpPr>
          <p:cNvPr id="175" name="Google Shape;175;p19"/>
          <p:cNvSpPr txBox="1">
            <a:spLocks noGrp="1"/>
          </p:cNvSpPr>
          <p:nvPr>
            <p:ph type="subTitle" idx="6"/>
          </p:nvPr>
        </p:nvSpPr>
        <p:spPr>
          <a:xfrm>
            <a:off x="5985275" y="3541075"/>
            <a:ext cx="2073000" cy="67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Bullet points">
  <p:cSld name="TITLE_AND_TWO_COLUMNS_2">
    <p:spTree>
      <p:nvGrpSpPr>
        <p:cNvPr id="1" name="Shape 218"/>
        <p:cNvGrpSpPr/>
        <p:nvPr/>
      </p:nvGrpSpPr>
      <p:grpSpPr>
        <a:xfrm>
          <a:off x="0" y="0"/>
          <a:ext cx="0" cy="0"/>
          <a:chOff x="0" y="0"/>
          <a:chExt cx="0" cy="0"/>
        </a:xfrm>
      </p:grpSpPr>
      <p:sp>
        <p:nvSpPr>
          <p:cNvPr id="219" name="Google Shape;219;p26"/>
          <p:cNvSpPr txBox="1">
            <a:spLocks noGrp="1"/>
          </p:cNvSpPr>
          <p:nvPr>
            <p:ph type="body" idx="1"/>
          </p:nvPr>
        </p:nvSpPr>
        <p:spPr>
          <a:xfrm>
            <a:off x="895800" y="1395200"/>
            <a:ext cx="3451500" cy="3056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220" name="Google Shape;220;p26"/>
          <p:cNvSpPr txBox="1">
            <a:spLocks noGrp="1"/>
          </p:cNvSpPr>
          <p:nvPr>
            <p:ph type="body" idx="2"/>
          </p:nvPr>
        </p:nvSpPr>
        <p:spPr>
          <a:xfrm>
            <a:off x="4796699" y="1395200"/>
            <a:ext cx="3451500" cy="3056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atin typeface="Arial" panose="020B0604020202020204" pitchFamily="34" charset="0"/>
                <a:cs typeface="Arial" panose="020B0604020202020204" pitchFamily="34" charset="0"/>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dirty="0"/>
          </a:p>
        </p:txBody>
      </p:sp>
      <p:sp>
        <p:nvSpPr>
          <p:cNvPr id="221" name="Google Shape;221;p26"/>
          <p:cNvSpPr txBox="1">
            <a:spLocks noGrp="1"/>
          </p:cNvSpPr>
          <p:nvPr>
            <p:ph type="title"/>
          </p:nvPr>
        </p:nvSpPr>
        <p:spPr>
          <a:xfrm>
            <a:off x="311700" y="45570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dirty="0"/>
          </a:p>
        </p:txBody>
      </p:sp>
      <p:sp>
        <p:nvSpPr>
          <p:cNvPr id="222" name="Google Shape;222;p26"/>
          <p:cNvSpPr/>
          <p:nvPr/>
        </p:nvSpPr>
        <p:spPr>
          <a:xfrm>
            <a:off x="-113301" y="220074"/>
            <a:ext cx="834363" cy="572652"/>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flipH="1">
            <a:off x="7935714" y="455699"/>
            <a:ext cx="1448870" cy="994409"/>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311699" y="455724"/>
            <a:ext cx="834363" cy="572652"/>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Fjalla One"/>
              <a:buNone/>
              <a:defRPr sz="2800">
                <a:solidFill>
                  <a:schemeClr val="lt2"/>
                </a:solidFill>
                <a:latin typeface="Fjalla One"/>
                <a:ea typeface="Fjalla One"/>
                <a:cs typeface="Fjalla One"/>
                <a:sym typeface="Fjalla One"/>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Lato"/>
              <a:buChar char="●"/>
              <a:defRPr sz="1800">
                <a:solidFill>
                  <a:schemeClr val="lt2"/>
                </a:solidFill>
                <a:latin typeface="Lato"/>
                <a:ea typeface="Lato"/>
                <a:cs typeface="Lato"/>
                <a:sym typeface="Lato"/>
              </a:defRPr>
            </a:lvl1pPr>
            <a:lvl2pPr marL="914400" lvl="1"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2pPr>
            <a:lvl3pPr marL="1371600" lvl="2"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3pPr>
            <a:lvl4pPr marL="1828800" lvl="3"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4pPr>
            <a:lvl5pPr marL="2286000" lvl="4"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5pPr>
            <a:lvl6pPr marL="2743200" lvl="5"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6pPr>
            <a:lvl7pPr marL="3200400" lvl="6"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7pPr>
            <a:lvl8pPr marL="3657600" lvl="7" indent="-317500">
              <a:lnSpc>
                <a:spcPct val="100000"/>
              </a:lnSpc>
              <a:spcBef>
                <a:spcPts val="1600"/>
              </a:spcBef>
              <a:spcAft>
                <a:spcPts val="0"/>
              </a:spcAft>
              <a:buClr>
                <a:schemeClr val="lt2"/>
              </a:buClr>
              <a:buSzPts val="1400"/>
              <a:buFont typeface="Lato"/>
              <a:buChar char="○"/>
              <a:defRPr>
                <a:solidFill>
                  <a:schemeClr val="lt2"/>
                </a:solidFill>
                <a:latin typeface="Lato"/>
                <a:ea typeface="Lato"/>
                <a:cs typeface="Lato"/>
                <a:sym typeface="Lato"/>
              </a:defRPr>
            </a:lvl8pPr>
            <a:lvl9pPr marL="4114800" lvl="8" indent="-317500">
              <a:lnSpc>
                <a:spcPct val="100000"/>
              </a:lnSpc>
              <a:spcBef>
                <a:spcPts val="1600"/>
              </a:spcBef>
              <a:spcAft>
                <a:spcPts val="1600"/>
              </a:spcAft>
              <a:buClr>
                <a:schemeClr val="lt2"/>
              </a:buClr>
              <a:buSzPts val="1400"/>
              <a:buFont typeface="Lato"/>
              <a:buChar char="■"/>
              <a:defRPr>
                <a:solidFill>
                  <a:schemeClr val="lt2"/>
                </a:solidFill>
                <a:latin typeface="Lato"/>
                <a:ea typeface="Lato"/>
                <a:cs typeface="Lato"/>
                <a:sym typeface="Lato"/>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62" r:id="rId7"/>
    <p:sldLayoutId id="2147483665" r:id="rId8"/>
    <p:sldLayoutId id="2147483672"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24432/C5MC89"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www.siue.edu/inrs/factbook/" TargetMode="External"/><Relationship Id="rId4" Type="http://schemas.openxmlformats.org/officeDocument/2006/relationships/hyperlink" Target="https://doi.org/10.3390/data711014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1.pbm"/><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grpSp>
        <p:nvGrpSpPr>
          <p:cNvPr id="246" name="Google Shape;246;p33"/>
          <p:cNvGrpSpPr/>
          <p:nvPr/>
        </p:nvGrpSpPr>
        <p:grpSpPr>
          <a:xfrm rot="312201">
            <a:off x="7075521" y="2283085"/>
            <a:ext cx="1734041" cy="2727790"/>
            <a:chOff x="7302387" y="2475870"/>
            <a:chExt cx="1490631" cy="2344885"/>
          </a:xfrm>
        </p:grpSpPr>
        <p:sp>
          <p:nvSpPr>
            <p:cNvPr id="247" name="Google Shape;247;p33"/>
            <p:cNvSpPr/>
            <p:nvPr/>
          </p:nvSpPr>
          <p:spPr>
            <a:xfrm>
              <a:off x="7302387" y="3205613"/>
              <a:ext cx="1045104" cy="1522302"/>
            </a:xfrm>
            <a:custGeom>
              <a:avLst/>
              <a:gdLst/>
              <a:ahLst/>
              <a:cxnLst/>
              <a:rect l="l" t="t" r="r" b="b"/>
              <a:pathLst>
                <a:path w="49531" h="72147" extrusionOk="0">
                  <a:moveTo>
                    <a:pt x="30168" y="0"/>
                  </a:moveTo>
                  <a:lnTo>
                    <a:pt x="27346" y="34083"/>
                  </a:lnTo>
                  <a:cubicBezTo>
                    <a:pt x="27346" y="34083"/>
                    <a:pt x="25424" y="33349"/>
                    <a:pt x="23173" y="33349"/>
                  </a:cubicBezTo>
                  <a:cubicBezTo>
                    <a:pt x="21075" y="33349"/>
                    <a:pt x="18692" y="33987"/>
                    <a:pt x="17311" y="36449"/>
                  </a:cubicBezTo>
                  <a:cubicBezTo>
                    <a:pt x="14447" y="41554"/>
                    <a:pt x="17311" y="44544"/>
                    <a:pt x="17311" y="44544"/>
                  </a:cubicBezTo>
                  <a:cubicBezTo>
                    <a:pt x="17311" y="44544"/>
                    <a:pt x="15574" y="43813"/>
                    <a:pt x="13265" y="43813"/>
                  </a:cubicBezTo>
                  <a:cubicBezTo>
                    <a:pt x="10439" y="43813"/>
                    <a:pt x="6758" y="44907"/>
                    <a:pt x="4359" y="49773"/>
                  </a:cubicBezTo>
                  <a:cubicBezTo>
                    <a:pt x="0" y="58615"/>
                    <a:pt x="11333" y="61230"/>
                    <a:pt x="11333" y="61230"/>
                  </a:cubicBezTo>
                  <a:cubicBezTo>
                    <a:pt x="11333" y="61230"/>
                    <a:pt x="8061" y="67458"/>
                    <a:pt x="14417" y="71076"/>
                  </a:cubicBezTo>
                  <a:cubicBezTo>
                    <a:pt x="15752" y="71835"/>
                    <a:pt x="16944" y="72146"/>
                    <a:pt x="18002" y="72146"/>
                  </a:cubicBezTo>
                  <a:cubicBezTo>
                    <a:pt x="22768" y="72146"/>
                    <a:pt x="24802" y="65837"/>
                    <a:pt x="24802" y="65837"/>
                  </a:cubicBezTo>
                  <a:cubicBezTo>
                    <a:pt x="24802" y="65837"/>
                    <a:pt x="26557" y="69660"/>
                    <a:pt x="30408" y="69660"/>
                  </a:cubicBezTo>
                  <a:cubicBezTo>
                    <a:pt x="31369" y="69660"/>
                    <a:pt x="32461" y="69422"/>
                    <a:pt x="33689" y="68827"/>
                  </a:cubicBezTo>
                  <a:cubicBezTo>
                    <a:pt x="41950" y="64821"/>
                    <a:pt x="35124" y="59612"/>
                    <a:pt x="35122" y="59611"/>
                  </a:cubicBezTo>
                  <a:lnTo>
                    <a:pt x="35122" y="59611"/>
                  </a:lnTo>
                  <a:cubicBezTo>
                    <a:pt x="35123" y="59611"/>
                    <a:pt x="36519" y="60554"/>
                    <a:pt x="38580" y="60554"/>
                  </a:cubicBezTo>
                  <a:cubicBezTo>
                    <a:pt x="40289" y="60554"/>
                    <a:pt x="42454" y="59906"/>
                    <a:pt x="44661" y="57536"/>
                  </a:cubicBezTo>
                  <a:cubicBezTo>
                    <a:pt x="49530" y="52306"/>
                    <a:pt x="41587" y="48238"/>
                    <a:pt x="41586" y="48238"/>
                  </a:cubicBezTo>
                  <a:lnTo>
                    <a:pt x="41586" y="48238"/>
                  </a:lnTo>
                  <a:cubicBezTo>
                    <a:pt x="41586" y="48238"/>
                    <a:pt x="41594" y="48240"/>
                    <a:pt x="41609" y="48240"/>
                  </a:cubicBezTo>
                  <a:cubicBezTo>
                    <a:pt x="41773" y="48240"/>
                    <a:pt x="42791" y="47995"/>
                    <a:pt x="42766" y="41928"/>
                  </a:cubicBezTo>
                  <a:cubicBezTo>
                    <a:pt x="42739" y="35569"/>
                    <a:pt x="36945" y="35453"/>
                    <a:pt x="36522" y="35453"/>
                  </a:cubicBezTo>
                  <a:cubicBezTo>
                    <a:pt x="36506" y="35453"/>
                    <a:pt x="36497" y="35453"/>
                    <a:pt x="36497" y="35453"/>
                  </a:cubicBezTo>
                  <a:lnTo>
                    <a:pt x="323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3"/>
            <p:cNvSpPr/>
            <p:nvPr/>
          </p:nvSpPr>
          <p:spPr>
            <a:xfrm>
              <a:off x="7973937" y="3248636"/>
              <a:ext cx="61549" cy="56949"/>
            </a:xfrm>
            <a:custGeom>
              <a:avLst/>
              <a:gdLst/>
              <a:ahLst/>
              <a:cxnLst/>
              <a:rect l="l" t="t" r="r" b="b"/>
              <a:pathLst>
                <a:path w="2917" h="2699" extrusionOk="0">
                  <a:moveTo>
                    <a:pt x="1" y="1"/>
                  </a:moveTo>
                  <a:lnTo>
                    <a:pt x="417" y="2362"/>
                  </a:lnTo>
                  <a:cubicBezTo>
                    <a:pt x="417" y="2362"/>
                    <a:pt x="854" y="2698"/>
                    <a:pt x="1505" y="2698"/>
                  </a:cubicBezTo>
                  <a:cubicBezTo>
                    <a:pt x="1831" y="2698"/>
                    <a:pt x="2209" y="2614"/>
                    <a:pt x="2613" y="2362"/>
                  </a:cubicBezTo>
                  <a:lnTo>
                    <a:pt x="2916" y="1"/>
                  </a:lnTo>
                  <a:close/>
                </a:path>
              </a:pathLst>
            </a:custGeom>
            <a:solidFill>
              <a:srgbClr val="97A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p:nvPr/>
          </p:nvSpPr>
          <p:spPr>
            <a:xfrm>
              <a:off x="7954757" y="3220194"/>
              <a:ext cx="101491" cy="46926"/>
            </a:xfrm>
            <a:custGeom>
              <a:avLst/>
              <a:gdLst/>
              <a:ahLst/>
              <a:cxnLst/>
              <a:rect l="l" t="t" r="r" b="b"/>
              <a:pathLst>
                <a:path w="4810" h="2224" extrusionOk="0">
                  <a:moveTo>
                    <a:pt x="4809" y="0"/>
                  </a:moveTo>
                  <a:lnTo>
                    <a:pt x="1" y="189"/>
                  </a:lnTo>
                  <a:lnTo>
                    <a:pt x="379" y="1702"/>
                  </a:lnTo>
                  <a:cubicBezTo>
                    <a:pt x="379" y="1702"/>
                    <a:pt x="1154" y="2223"/>
                    <a:pt x="2365" y="2223"/>
                  </a:cubicBezTo>
                  <a:cubicBezTo>
                    <a:pt x="2971" y="2223"/>
                    <a:pt x="3686" y="2093"/>
                    <a:pt x="4468" y="1702"/>
                  </a:cubicBezTo>
                  <a:lnTo>
                    <a:pt x="4809" y="0"/>
                  </a:lnTo>
                  <a:close/>
                </a:path>
              </a:pathLst>
            </a:custGeom>
            <a:solidFill>
              <a:srgbClr val="97A9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3"/>
            <p:cNvSpPr/>
            <p:nvPr/>
          </p:nvSpPr>
          <p:spPr>
            <a:xfrm>
              <a:off x="7901648" y="2773232"/>
              <a:ext cx="240857" cy="470783"/>
            </a:xfrm>
            <a:custGeom>
              <a:avLst/>
              <a:gdLst/>
              <a:ahLst/>
              <a:cxnLst/>
              <a:rect l="l" t="t" r="r" b="b"/>
              <a:pathLst>
                <a:path w="11415" h="22312" extrusionOk="0">
                  <a:moveTo>
                    <a:pt x="4600" y="0"/>
                  </a:moveTo>
                  <a:cubicBezTo>
                    <a:pt x="4600" y="0"/>
                    <a:pt x="1" y="2962"/>
                    <a:pt x="738" y="12243"/>
                  </a:cubicBezTo>
                  <a:cubicBezTo>
                    <a:pt x="1476" y="21522"/>
                    <a:pt x="2044" y="21807"/>
                    <a:pt x="2044" y="21807"/>
                  </a:cubicBezTo>
                  <a:cubicBezTo>
                    <a:pt x="2044" y="21807"/>
                    <a:pt x="3811" y="22312"/>
                    <a:pt x="5443" y="22312"/>
                  </a:cubicBezTo>
                  <a:cubicBezTo>
                    <a:pt x="6259" y="22312"/>
                    <a:pt x="7042" y="22185"/>
                    <a:pt x="7553" y="21807"/>
                  </a:cubicBezTo>
                  <a:cubicBezTo>
                    <a:pt x="9087" y="20671"/>
                    <a:pt x="11415" y="2783"/>
                    <a:pt x="4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p:nvPr/>
          </p:nvSpPr>
          <p:spPr>
            <a:xfrm>
              <a:off x="7957669" y="2773232"/>
              <a:ext cx="94802" cy="53742"/>
            </a:xfrm>
            <a:custGeom>
              <a:avLst/>
              <a:gdLst/>
              <a:ahLst/>
              <a:cxnLst/>
              <a:rect l="l" t="t" r="r" b="b"/>
              <a:pathLst>
                <a:path w="4493" h="2547" extrusionOk="0">
                  <a:moveTo>
                    <a:pt x="1945" y="0"/>
                  </a:moveTo>
                  <a:cubicBezTo>
                    <a:pt x="1945" y="0"/>
                    <a:pt x="977" y="626"/>
                    <a:pt x="1" y="2197"/>
                  </a:cubicBezTo>
                  <a:cubicBezTo>
                    <a:pt x="656" y="2345"/>
                    <a:pt x="1742" y="2547"/>
                    <a:pt x="2776" y="2547"/>
                  </a:cubicBezTo>
                  <a:cubicBezTo>
                    <a:pt x="3403" y="2547"/>
                    <a:pt x="4011" y="2473"/>
                    <a:pt x="4492" y="2267"/>
                  </a:cubicBezTo>
                  <a:cubicBezTo>
                    <a:pt x="3838" y="1227"/>
                    <a:pt x="3002" y="432"/>
                    <a:pt x="19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8101339" y="3248636"/>
              <a:ext cx="61549" cy="56949"/>
            </a:xfrm>
            <a:custGeom>
              <a:avLst/>
              <a:gdLst/>
              <a:ahLst/>
              <a:cxnLst/>
              <a:rect l="l" t="t" r="r" b="b"/>
              <a:pathLst>
                <a:path w="2917" h="2699" extrusionOk="0">
                  <a:moveTo>
                    <a:pt x="1" y="1"/>
                  </a:moveTo>
                  <a:lnTo>
                    <a:pt x="417" y="2362"/>
                  </a:lnTo>
                  <a:cubicBezTo>
                    <a:pt x="417" y="2362"/>
                    <a:pt x="855" y="2698"/>
                    <a:pt x="1505" y="2698"/>
                  </a:cubicBezTo>
                  <a:cubicBezTo>
                    <a:pt x="1831" y="2698"/>
                    <a:pt x="2209" y="2614"/>
                    <a:pt x="2613" y="2362"/>
                  </a:cubicBezTo>
                  <a:lnTo>
                    <a:pt x="29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p:nvPr/>
          </p:nvSpPr>
          <p:spPr>
            <a:xfrm>
              <a:off x="8082180" y="3220194"/>
              <a:ext cx="101470" cy="46926"/>
            </a:xfrm>
            <a:custGeom>
              <a:avLst/>
              <a:gdLst/>
              <a:ahLst/>
              <a:cxnLst/>
              <a:rect l="l" t="t" r="r" b="b"/>
              <a:pathLst>
                <a:path w="4809" h="2224" extrusionOk="0">
                  <a:moveTo>
                    <a:pt x="4808" y="0"/>
                  </a:moveTo>
                  <a:lnTo>
                    <a:pt x="0" y="189"/>
                  </a:lnTo>
                  <a:lnTo>
                    <a:pt x="379" y="1702"/>
                  </a:lnTo>
                  <a:cubicBezTo>
                    <a:pt x="379" y="1702"/>
                    <a:pt x="1153" y="2223"/>
                    <a:pt x="2364" y="2223"/>
                  </a:cubicBezTo>
                  <a:cubicBezTo>
                    <a:pt x="2970" y="2223"/>
                    <a:pt x="3685" y="2093"/>
                    <a:pt x="4468" y="1702"/>
                  </a:cubicBezTo>
                  <a:lnTo>
                    <a:pt x="48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3"/>
            <p:cNvSpPr/>
            <p:nvPr/>
          </p:nvSpPr>
          <p:spPr>
            <a:xfrm>
              <a:off x="8029050" y="2773232"/>
              <a:ext cx="240857" cy="470783"/>
            </a:xfrm>
            <a:custGeom>
              <a:avLst/>
              <a:gdLst/>
              <a:ahLst/>
              <a:cxnLst/>
              <a:rect l="l" t="t" r="r" b="b"/>
              <a:pathLst>
                <a:path w="11415" h="22312" extrusionOk="0">
                  <a:moveTo>
                    <a:pt x="4601" y="0"/>
                  </a:moveTo>
                  <a:cubicBezTo>
                    <a:pt x="4601" y="0"/>
                    <a:pt x="0" y="2962"/>
                    <a:pt x="738" y="12243"/>
                  </a:cubicBezTo>
                  <a:cubicBezTo>
                    <a:pt x="1477" y="21522"/>
                    <a:pt x="2045" y="21807"/>
                    <a:pt x="2045" y="21807"/>
                  </a:cubicBezTo>
                  <a:cubicBezTo>
                    <a:pt x="2045" y="21807"/>
                    <a:pt x="3812" y="22312"/>
                    <a:pt x="5444" y="22312"/>
                  </a:cubicBezTo>
                  <a:cubicBezTo>
                    <a:pt x="6260" y="22312"/>
                    <a:pt x="7043" y="22185"/>
                    <a:pt x="7554" y="21807"/>
                  </a:cubicBezTo>
                  <a:cubicBezTo>
                    <a:pt x="9087" y="20671"/>
                    <a:pt x="11415" y="2783"/>
                    <a:pt x="4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8085071" y="2773232"/>
              <a:ext cx="94802" cy="53742"/>
            </a:xfrm>
            <a:custGeom>
              <a:avLst/>
              <a:gdLst/>
              <a:ahLst/>
              <a:cxnLst/>
              <a:rect l="l" t="t" r="r" b="b"/>
              <a:pathLst>
                <a:path w="4493" h="2547" extrusionOk="0">
                  <a:moveTo>
                    <a:pt x="1946" y="0"/>
                  </a:moveTo>
                  <a:cubicBezTo>
                    <a:pt x="1946" y="0"/>
                    <a:pt x="977" y="626"/>
                    <a:pt x="1" y="2197"/>
                  </a:cubicBezTo>
                  <a:cubicBezTo>
                    <a:pt x="656" y="2345"/>
                    <a:pt x="1742" y="2547"/>
                    <a:pt x="2776" y="2547"/>
                  </a:cubicBezTo>
                  <a:cubicBezTo>
                    <a:pt x="3403" y="2547"/>
                    <a:pt x="4011" y="2473"/>
                    <a:pt x="4492" y="2267"/>
                  </a:cubicBezTo>
                  <a:cubicBezTo>
                    <a:pt x="3838" y="1227"/>
                    <a:pt x="3002" y="432"/>
                    <a:pt x="19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3"/>
            <p:cNvSpPr/>
            <p:nvPr/>
          </p:nvSpPr>
          <p:spPr>
            <a:xfrm>
              <a:off x="7747745" y="2902364"/>
              <a:ext cx="157659" cy="132888"/>
            </a:xfrm>
            <a:custGeom>
              <a:avLst/>
              <a:gdLst/>
              <a:ahLst/>
              <a:cxnLst/>
              <a:rect l="l" t="t" r="r" b="b"/>
              <a:pathLst>
                <a:path w="7472" h="6298" extrusionOk="0">
                  <a:moveTo>
                    <a:pt x="6230" y="0"/>
                  </a:moveTo>
                  <a:cubicBezTo>
                    <a:pt x="6183" y="0"/>
                    <a:pt x="6134" y="4"/>
                    <a:pt x="6082" y="13"/>
                  </a:cubicBezTo>
                  <a:cubicBezTo>
                    <a:pt x="6082" y="13"/>
                    <a:pt x="304" y="3389"/>
                    <a:pt x="304" y="3691"/>
                  </a:cubicBezTo>
                  <a:cubicBezTo>
                    <a:pt x="304" y="3993"/>
                    <a:pt x="0" y="6236"/>
                    <a:pt x="788" y="6296"/>
                  </a:cubicBezTo>
                  <a:cubicBezTo>
                    <a:pt x="794" y="6297"/>
                    <a:pt x="801" y="6297"/>
                    <a:pt x="809" y="6297"/>
                  </a:cubicBezTo>
                  <a:cubicBezTo>
                    <a:pt x="1667" y="6297"/>
                    <a:pt x="7087" y="2783"/>
                    <a:pt x="7087" y="2783"/>
                  </a:cubicBezTo>
                  <a:cubicBezTo>
                    <a:pt x="7087" y="2783"/>
                    <a:pt x="7471" y="0"/>
                    <a:pt x="62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3"/>
            <p:cNvSpPr/>
            <p:nvPr/>
          </p:nvSpPr>
          <p:spPr>
            <a:xfrm>
              <a:off x="7809737" y="3000711"/>
              <a:ext cx="48889" cy="77395"/>
            </a:xfrm>
            <a:custGeom>
              <a:avLst/>
              <a:gdLst/>
              <a:ahLst/>
              <a:cxnLst/>
              <a:rect l="l" t="t" r="r" b="b"/>
              <a:pathLst>
                <a:path w="2317" h="3668" extrusionOk="0">
                  <a:moveTo>
                    <a:pt x="1908" y="0"/>
                  </a:moveTo>
                  <a:cubicBezTo>
                    <a:pt x="666" y="30"/>
                    <a:pt x="0" y="2847"/>
                    <a:pt x="936" y="3513"/>
                  </a:cubicBezTo>
                  <a:cubicBezTo>
                    <a:pt x="1086" y="3620"/>
                    <a:pt x="1224" y="3668"/>
                    <a:pt x="1349" y="3668"/>
                  </a:cubicBezTo>
                  <a:cubicBezTo>
                    <a:pt x="2005" y="3668"/>
                    <a:pt x="2317" y="2365"/>
                    <a:pt x="2240" y="1423"/>
                  </a:cubicBezTo>
                  <a:cubicBezTo>
                    <a:pt x="2148" y="302"/>
                    <a:pt x="1908" y="0"/>
                    <a:pt x="1908" y="0"/>
                  </a:cubicBezTo>
                  <a:close/>
                </a:path>
              </a:pathLst>
            </a:custGeom>
            <a:solidFill>
              <a:srgbClr val="E8A4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3"/>
            <p:cNvSpPr/>
            <p:nvPr/>
          </p:nvSpPr>
          <p:spPr>
            <a:xfrm>
              <a:off x="7782518" y="2475870"/>
              <a:ext cx="417295" cy="203467"/>
            </a:xfrm>
            <a:custGeom>
              <a:avLst/>
              <a:gdLst/>
              <a:ahLst/>
              <a:cxnLst/>
              <a:rect l="l" t="t" r="r" b="b"/>
              <a:pathLst>
                <a:path w="19777" h="9643" extrusionOk="0">
                  <a:moveTo>
                    <a:pt x="1" y="0"/>
                  </a:moveTo>
                  <a:cubicBezTo>
                    <a:pt x="1" y="1"/>
                    <a:pt x="7594" y="6984"/>
                    <a:pt x="7876" y="7235"/>
                  </a:cubicBezTo>
                  <a:cubicBezTo>
                    <a:pt x="8152" y="7481"/>
                    <a:pt x="19289" y="9642"/>
                    <a:pt x="19721" y="9642"/>
                  </a:cubicBezTo>
                  <a:cubicBezTo>
                    <a:pt x="19729" y="9642"/>
                    <a:pt x="19733" y="9642"/>
                    <a:pt x="19734" y="9640"/>
                  </a:cubicBezTo>
                  <a:cubicBezTo>
                    <a:pt x="19777" y="9559"/>
                    <a:pt x="12898" y="1607"/>
                    <a:pt x="12087" y="1182"/>
                  </a:cubicBezTo>
                  <a:lnTo>
                    <a:pt x="1" y="0"/>
                  </a:lnTo>
                  <a:close/>
                </a:path>
              </a:pathLst>
            </a:custGeom>
            <a:solidFill>
              <a:srgbClr val="1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3"/>
            <p:cNvSpPr/>
            <p:nvPr/>
          </p:nvSpPr>
          <p:spPr>
            <a:xfrm>
              <a:off x="7605446" y="3544585"/>
              <a:ext cx="59207" cy="104888"/>
            </a:xfrm>
            <a:custGeom>
              <a:avLst/>
              <a:gdLst/>
              <a:ahLst/>
              <a:cxnLst/>
              <a:rect l="l" t="t" r="r" b="b"/>
              <a:pathLst>
                <a:path w="2806" h="4971" extrusionOk="0">
                  <a:moveTo>
                    <a:pt x="833" y="1"/>
                  </a:moveTo>
                  <a:cubicBezTo>
                    <a:pt x="806" y="1"/>
                    <a:pt x="791" y="2"/>
                    <a:pt x="791" y="2"/>
                  </a:cubicBezTo>
                  <a:cubicBezTo>
                    <a:pt x="791" y="2"/>
                    <a:pt x="1" y="2969"/>
                    <a:pt x="119" y="3913"/>
                  </a:cubicBezTo>
                  <a:cubicBezTo>
                    <a:pt x="204" y="4595"/>
                    <a:pt x="921" y="4970"/>
                    <a:pt x="1491" y="4970"/>
                  </a:cubicBezTo>
                  <a:cubicBezTo>
                    <a:pt x="1710" y="4970"/>
                    <a:pt x="1907" y="4915"/>
                    <a:pt x="2039" y="4800"/>
                  </a:cubicBezTo>
                  <a:cubicBezTo>
                    <a:pt x="2511" y="4386"/>
                    <a:pt x="2805" y="1813"/>
                    <a:pt x="2805" y="1813"/>
                  </a:cubicBezTo>
                  <a:cubicBezTo>
                    <a:pt x="2300" y="88"/>
                    <a:pt x="1075" y="1"/>
                    <a:pt x="833"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a:off x="7623761" y="3270644"/>
              <a:ext cx="356442" cy="111007"/>
            </a:xfrm>
            <a:custGeom>
              <a:avLst/>
              <a:gdLst/>
              <a:ahLst/>
              <a:cxnLst/>
              <a:rect l="l" t="t" r="r" b="b"/>
              <a:pathLst>
                <a:path w="16893" h="5261" extrusionOk="0">
                  <a:moveTo>
                    <a:pt x="15056" y="1"/>
                  </a:moveTo>
                  <a:cubicBezTo>
                    <a:pt x="15056" y="1"/>
                    <a:pt x="1896" y="260"/>
                    <a:pt x="889" y="2069"/>
                  </a:cubicBezTo>
                  <a:cubicBezTo>
                    <a:pt x="1" y="3664"/>
                    <a:pt x="100" y="5260"/>
                    <a:pt x="3593" y="5260"/>
                  </a:cubicBezTo>
                  <a:cubicBezTo>
                    <a:pt x="4063" y="5260"/>
                    <a:pt x="4593" y="5232"/>
                    <a:pt x="5191" y="5170"/>
                  </a:cubicBezTo>
                  <a:cubicBezTo>
                    <a:pt x="10237" y="4652"/>
                    <a:pt x="15818" y="5104"/>
                    <a:pt x="16355" y="3245"/>
                  </a:cubicBezTo>
                  <a:cubicBezTo>
                    <a:pt x="16892" y="1385"/>
                    <a:pt x="15056" y="1"/>
                    <a:pt x="150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3"/>
            <p:cNvSpPr/>
            <p:nvPr/>
          </p:nvSpPr>
          <p:spPr>
            <a:xfrm>
              <a:off x="7594052" y="3309425"/>
              <a:ext cx="126748" cy="299557"/>
            </a:xfrm>
            <a:custGeom>
              <a:avLst/>
              <a:gdLst/>
              <a:ahLst/>
              <a:cxnLst/>
              <a:rect l="l" t="t" r="r" b="b"/>
              <a:pathLst>
                <a:path w="6007" h="14197" extrusionOk="0">
                  <a:moveTo>
                    <a:pt x="3582" y="0"/>
                  </a:moveTo>
                  <a:cubicBezTo>
                    <a:pt x="3464" y="0"/>
                    <a:pt x="3341" y="13"/>
                    <a:pt x="3213" y="39"/>
                  </a:cubicBezTo>
                  <a:cubicBezTo>
                    <a:pt x="3213" y="39"/>
                    <a:pt x="3178" y="29"/>
                    <a:pt x="3119" y="29"/>
                  </a:cubicBezTo>
                  <a:cubicBezTo>
                    <a:pt x="2877" y="29"/>
                    <a:pt x="2234" y="186"/>
                    <a:pt x="1880" y="1764"/>
                  </a:cubicBezTo>
                  <a:cubicBezTo>
                    <a:pt x="1439" y="3733"/>
                    <a:pt x="0" y="13103"/>
                    <a:pt x="198" y="13289"/>
                  </a:cubicBezTo>
                  <a:cubicBezTo>
                    <a:pt x="368" y="13451"/>
                    <a:pt x="2154" y="14197"/>
                    <a:pt x="3589" y="14197"/>
                  </a:cubicBezTo>
                  <a:cubicBezTo>
                    <a:pt x="3813" y="14197"/>
                    <a:pt x="4028" y="14178"/>
                    <a:pt x="4227" y="14137"/>
                  </a:cubicBezTo>
                  <a:cubicBezTo>
                    <a:pt x="4227" y="14137"/>
                    <a:pt x="5567" y="5415"/>
                    <a:pt x="5794" y="3926"/>
                  </a:cubicBezTo>
                  <a:cubicBezTo>
                    <a:pt x="6007" y="2533"/>
                    <a:pt x="5272" y="0"/>
                    <a:pt x="35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3"/>
            <p:cNvSpPr/>
            <p:nvPr/>
          </p:nvSpPr>
          <p:spPr>
            <a:xfrm>
              <a:off x="7466883" y="3586194"/>
              <a:ext cx="198277" cy="110353"/>
            </a:xfrm>
            <a:custGeom>
              <a:avLst/>
              <a:gdLst/>
              <a:ahLst/>
              <a:cxnLst/>
              <a:rect l="l" t="t" r="r" b="b"/>
              <a:pathLst>
                <a:path w="9397" h="5230" extrusionOk="0">
                  <a:moveTo>
                    <a:pt x="1734" y="1"/>
                  </a:moveTo>
                  <a:cubicBezTo>
                    <a:pt x="729" y="1"/>
                    <a:pt x="0" y="224"/>
                    <a:pt x="138" y="912"/>
                  </a:cubicBezTo>
                  <a:cubicBezTo>
                    <a:pt x="467" y="2558"/>
                    <a:pt x="5034" y="5229"/>
                    <a:pt x="7225" y="5229"/>
                  </a:cubicBezTo>
                  <a:cubicBezTo>
                    <a:pt x="7653" y="5229"/>
                    <a:pt x="7990" y="5128"/>
                    <a:pt x="8187" y="4897"/>
                  </a:cubicBezTo>
                  <a:cubicBezTo>
                    <a:pt x="9396" y="3482"/>
                    <a:pt x="9155" y="1978"/>
                    <a:pt x="9155" y="1978"/>
                  </a:cubicBezTo>
                  <a:lnTo>
                    <a:pt x="9155" y="1978"/>
                  </a:lnTo>
                  <a:cubicBezTo>
                    <a:pt x="9064" y="1985"/>
                    <a:pt x="8975" y="1988"/>
                    <a:pt x="8888" y="1988"/>
                  </a:cubicBezTo>
                  <a:cubicBezTo>
                    <a:pt x="7263" y="1988"/>
                    <a:pt x="6423" y="772"/>
                    <a:pt x="6423" y="772"/>
                  </a:cubicBezTo>
                  <a:cubicBezTo>
                    <a:pt x="6423" y="772"/>
                    <a:pt x="3601"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3"/>
            <p:cNvSpPr/>
            <p:nvPr/>
          </p:nvSpPr>
          <p:spPr>
            <a:xfrm>
              <a:off x="7468529" y="3590857"/>
              <a:ext cx="182726" cy="105648"/>
            </a:xfrm>
            <a:custGeom>
              <a:avLst/>
              <a:gdLst/>
              <a:ahLst/>
              <a:cxnLst/>
              <a:rect l="l" t="t" r="r" b="b"/>
              <a:pathLst>
                <a:path w="8660" h="5007" extrusionOk="0">
                  <a:moveTo>
                    <a:pt x="798" y="1"/>
                  </a:moveTo>
                  <a:cubicBezTo>
                    <a:pt x="525" y="1"/>
                    <a:pt x="359" y="31"/>
                    <a:pt x="322" y="41"/>
                  </a:cubicBezTo>
                  <a:cubicBezTo>
                    <a:pt x="105" y="184"/>
                    <a:pt x="0" y="394"/>
                    <a:pt x="60" y="691"/>
                  </a:cubicBezTo>
                  <a:cubicBezTo>
                    <a:pt x="389" y="2338"/>
                    <a:pt x="4954" y="5006"/>
                    <a:pt x="7145" y="5006"/>
                  </a:cubicBezTo>
                  <a:cubicBezTo>
                    <a:pt x="7384" y="5006"/>
                    <a:pt x="7595" y="4975"/>
                    <a:pt x="7769" y="4906"/>
                  </a:cubicBezTo>
                  <a:cubicBezTo>
                    <a:pt x="8660" y="4068"/>
                    <a:pt x="6972" y="3101"/>
                    <a:pt x="4580" y="1407"/>
                  </a:cubicBezTo>
                  <a:cubicBezTo>
                    <a:pt x="2869" y="196"/>
                    <a:pt x="1489" y="1"/>
                    <a:pt x="7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3"/>
            <p:cNvSpPr/>
            <p:nvPr/>
          </p:nvSpPr>
          <p:spPr>
            <a:xfrm>
              <a:off x="7822523" y="2858940"/>
              <a:ext cx="271979" cy="441180"/>
            </a:xfrm>
            <a:custGeom>
              <a:avLst/>
              <a:gdLst/>
              <a:ahLst/>
              <a:cxnLst/>
              <a:rect l="l" t="t" r="r" b="b"/>
              <a:pathLst>
                <a:path w="12890" h="20909" extrusionOk="0">
                  <a:moveTo>
                    <a:pt x="7825" y="1"/>
                  </a:moveTo>
                  <a:cubicBezTo>
                    <a:pt x="7452" y="1"/>
                    <a:pt x="7072" y="50"/>
                    <a:pt x="6693" y="154"/>
                  </a:cubicBezTo>
                  <a:cubicBezTo>
                    <a:pt x="3597" y="1005"/>
                    <a:pt x="1966" y="2216"/>
                    <a:pt x="1997" y="2963"/>
                  </a:cubicBezTo>
                  <a:cubicBezTo>
                    <a:pt x="2074" y="4934"/>
                    <a:pt x="698" y="14197"/>
                    <a:pt x="152" y="18832"/>
                  </a:cubicBezTo>
                  <a:cubicBezTo>
                    <a:pt x="1" y="20114"/>
                    <a:pt x="2540" y="20711"/>
                    <a:pt x="3924" y="20711"/>
                  </a:cubicBezTo>
                  <a:cubicBezTo>
                    <a:pt x="3977" y="20711"/>
                    <a:pt x="4029" y="20711"/>
                    <a:pt x="4078" y="20709"/>
                  </a:cubicBezTo>
                  <a:cubicBezTo>
                    <a:pt x="4141" y="20707"/>
                    <a:pt x="4203" y="20706"/>
                    <a:pt x="4264" y="20706"/>
                  </a:cubicBezTo>
                  <a:cubicBezTo>
                    <a:pt x="5135" y="20706"/>
                    <a:pt x="5887" y="20909"/>
                    <a:pt x="6687" y="20909"/>
                  </a:cubicBezTo>
                  <a:cubicBezTo>
                    <a:pt x="7602" y="20909"/>
                    <a:pt x="8580" y="20642"/>
                    <a:pt x="9867" y="19498"/>
                  </a:cubicBezTo>
                  <a:cubicBezTo>
                    <a:pt x="12890" y="16809"/>
                    <a:pt x="12583" y="8685"/>
                    <a:pt x="12098" y="3877"/>
                  </a:cubicBezTo>
                  <a:cubicBezTo>
                    <a:pt x="11871" y="1629"/>
                    <a:pt x="9965" y="1"/>
                    <a:pt x="7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3"/>
            <p:cNvSpPr/>
            <p:nvPr/>
          </p:nvSpPr>
          <p:spPr>
            <a:xfrm>
              <a:off x="7898589" y="3624048"/>
              <a:ext cx="75981" cy="93600"/>
            </a:xfrm>
            <a:custGeom>
              <a:avLst/>
              <a:gdLst/>
              <a:ahLst/>
              <a:cxnLst/>
              <a:rect l="l" t="t" r="r" b="b"/>
              <a:pathLst>
                <a:path w="3601" h="4436" extrusionOk="0">
                  <a:moveTo>
                    <a:pt x="865" y="0"/>
                  </a:moveTo>
                  <a:cubicBezTo>
                    <a:pt x="339" y="0"/>
                    <a:pt x="1" y="218"/>
                    <a:pt x="1" y="218"/>
                  </a:cubicBezTo>
                  <a:cubicBezTo>
                    <a:pt x="1" y="218"/>
                    <a:pt x="719" y="3203"/>
                    <a:pt x="1272" y="3977"/>
                  </a:cubicBezTo>
                  <a:cubicBezTo>
                    <a:pt x="1505" y="4303"/>
                    <a:pt x="1877" y="4435"/>
                    <a:pt x="2245" y="4435"/>
                  </a:cubicBezTo>
                  <a:cubicBezTo>
                    <a:pt x="2753" y="4435"/>
                    <a:pt x="3256" y="4184"/>
                    <a:pt x="3383" y="3843"/>
                  </a:cubicBezTo>
                  <a:cubicBezTo>
                    <a:pt x="3600" y="3253"/>
                    <a:pt x="2634" y="850"/>
                    <a:pt x="2634" y="850"/>
                  </a:cubicBezTo>
                  <a:cubicBezTo>
                    <a:pt x="1966" y="177"/>
                    <a:pt x="1339" y="0"/>
                    <a:pt x="865" y="0"/>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3"/>
            <p:cNvSpPr/>
            <p:nvPr/>
          </p:nvSpPr>
          <p:spPr>
            <a:xfrm>
              <a:off x="7770470" y="3240112"/>
              <a:ext cx="300253" cy="232839"/>
            </a:xfrm>
            <a:custGeom>
              <a:avLst/>
              <a:gdLst/>
              <a:ahLst/>
              <a:cxnLst/>
              <a:rect l="l" t="t" r="r" b="b"/>
              <a:pathLst>
                <a:path w="14230" h="11035" extrusionOk="0">
                  <a:moveTo>
                    <a:pt x="12959" y="1"/>
                  </a:moveTo>
                  <a:cubicBezTo>
                    <a:pt x="12495" y="1"/>
                    <a:pt x="11932" y="204"/>
                    <a:pt x="11404" y="446"/>
                  </a:cubicBezTo>
                  <a:cubicBezTo>
                    <a:pt x="9720" y="1221"/>
                    <a:pt x="7022" y="2650"/>
                    <a:pt x="4351" y="4858"/>
                  </a:cubicBezTo>
                  <a:cubicBezTo>
                    <a:pt x="1" y="8452"/>
                    <a:pt x="2233" y="9981"/>
                    <a:pt x="2797" y="10864"/>
                  </a:cubicBezTo>
                  <a:cubicBezTo>
                    <a:pt x="2871" y="10981"/>
                    <a:pt x="3000" y="11035"/>
                    <a:pt x="3179" y="11035"/>
                  </a:cubicBezTo>
                  <a:cubicBezTo>
                    <a:pt x="4347" y="11035"/>
                    <a:pt x="7631" y="8704"/>
                    <a:pt x="11589" y="6384"/>
                  </a:cubicBezTo>
                  <a:cubicBezTo>
                    <a:pt x="14097" y="4914"/>
                    <a:pt x="14230" y="2148"/>
                    <a:pt x="13914" y="767"/>
                  </a:cubicBezTo>
                  <a:cubicBezTo>
                    <a:pt x="13784" y="202"/>
                    <a:pt x="13421" y="1"/>
                    <a:pt x="12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3"/>
            <p:cNvSpPr/>
            <p:nvPr/>
          </p:nvSpPr>
          <p:spPr>
            <a:xfrm>
              <a:off x="7796612" y="3385238"/>
              <a:ext cx="179477" cy="284913"/>
            </a:xfrm>
            <a:custGeom>
              <a:avLst/>
              <a:gdLst/>
              <a:ahLst/>
              <a:cxnLst/>
              <a:rect l="l" t="t" r="r" b="b"/>
              <a:pathLst>
                <a:path w="8506" h="13503" extrusionOk="0">
                  <a:moveTo>
                    <a:pt x="1973" y="0"/>
                  </a:moveTo>
                  <a:cubicBezTo>
                    <a:pt x="1604" y="0"/>
                    <a:pt x="1240" y="120"/>
                    <a:pt x="902" y="403"/>
                  </a:cubicBezTo>
                  <a:cubicBezTo>
                    <a:pt x="902" y="403"/>
                    <a:pt x="0" y="613"/>
                    <a:pt x="551" y="2555"/>
                  </a:cubicBezTo>
                  <a:cubicBezTo>
                    <a:pt x="1100" y="4498"/>
                    <a:pt x="4297" y="13421"/>
                    <a:pt x="4559" y="13492"/>
                  </a:cubicBezTo>
                  <a:cubicBezTo>
                    <a:pt x="4585" y="13498"/>
                    <a:pt x="4632" y="13502"/>
                    <a:pt x="4698" y="13502"/>
                  </a:cubicBezTo>
                  <a:cubicBezTo>
                    <a:pt x="5303" y="13502"/>
                    <a:pt x="7467" y="13195"/>
                    <a:pt x="8506" y="12318"/>
                  </a:cubicBezTo>
                  <a:cubicBezTo>
                    <a:pt x="8506" y="12318"/>
                    <a:pt x="5531" y="4011"/>
                    <a:pt x="5021" y="2592"/>
                  </a:cubicBezTo>
                  <a:cubicBezTo>
                    <a:pt x="4625" y="1488"/>
                    <a:pt x="3273" y="0"/>
                    <a:pt x="1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3"/>
            <p:cNvSpPr/>
            <p:nvPr/>
          </p:nvSpPr>
          <p:spPr>
            <a:xfrm>
              <a:off x="7792793" y="3684478"/>
              <a:ext cx="200977" cy="94043"/>
            </a:xfrm>
            <a:custGeom>
              <a:avLst/>
              <a:gdLst/>
              <a:ahLst/>
              <a:cxnLst/>
              <a:rect l="l" t="t" r="r" b="b"/>
              <a:pathLst>
                <a:path w="9525" h="4457" extrusionOk="0">
                  <a:moveTo>
                    <a:pt x="8596" y="0"/>
                  </a:moveTo>
                  <a:cubicBezTo>
                    <a:pt x="7993" y="392"/>
                    <a:pt x="7398" y="510"/>
                    <a:pt x="6901" y="510"/>
                  </a:cubicBezTo>
                  <a:cubicBezTo>
                    <a:pt x="6149" y="510"/>
                    <a:pt x="5620" y="241"/>
                    <a:pt x="5620" y="241"/>
                  </a:cubicBezTo>
                  <a:cubicBezTo>
                    <a:pt x="5620" y="241"/>
                    <a:pt x="359" y="1471"/>
                    <a:pt x="19" y="2820"/>
                  </a:cubicBezTo>
                  <a:cubicBezTo>
                    <a:pt x="16" y="2831"/>
                    <a:pt x="15" y="2842"/>
                    <a:pt x="12" y="2853"/>
                  </a:cubicBezTo>
                  <a:cubicBezTo>
                    <a:pt x="4" y="2896"/>
                    <a:pt x="0" y="2939"/>
                    <a:pt x="2" y="2982"/>
                  </a:cubicBezTo>
                  <a:cubicBezTo>
                    <a:pt x="2" y="2997"/>
                    <a:pt x="5" y="3013"/>
                    <a:pt x="7" y="3027"/>
                  </a:cubicBezTo>
                  <a:cubicBezTo>
                    <a:pt x="12" y="3069"/>
                    <a:pt x="23" y="3109"/>
                    <a:pt x="39" y="3149"/>
                  </a:cubicBezTo>
                  <a:cubicBezTo>
                    <a:pt x="45" y="3164"/>
                    <a:pt x="49" y="3180"/>
                    <a:pt x="56" y="3195"/>
                  </a:cubicBezTo>
                  <a:cubicBezTo>
                    <a:pt x="84" y="3253"/>
                    <a:pt x="118" y="3308"/>
                    <a:pt x="160" y="3357"/>
                  </a:cubicBezTo>
                  <a:cubicBezTo>
                    <a:pt x="237" y="3448"/>
                    <a:pt x="328" y="3528"/>
                    <a:pt x="425" y="3596"/>
                  </a:cubicBezTo>
                  <a:cubicBezTo>
                    <a:pt x="434" y="3602"/>
                    <a:pt x="442" y="3610"/>
                    <a:pt x="452" y="3616"/>
                  </a:cubicBezTo>
                  <a:cubicBezTo>
                    <a:pt x="561" y="3690"/>
                    <a:pt x="678" y="3756"/>
                    <a:pt x="800" y="3813"/>
                  </a:cubicBezTo>
                  <a:cubicBezTo>
                    <a:pt x="817" y="3822"/>
                    <a:pt x="834" y="3831"/>
                    <a:pt x="852" y="3840"/>
                  </a:cubicBezTo>
                  <a:cubicBezTo>
                    <a:pt x="990" y="3901"/>
                    <a:pt x="1129" y="3956"/>
                    <a:pt x="1272" y="4003"/>
                  </a:cubicBezTo>
                  <a:cubicBezTo>
                    <a:pt x="1296" y="4011"/>
                    <a:pt x="1320" y="4020"/>
                    <a:pt x="1346" y="4027"/>
                  </a:cubicBezTo>
                  <a:cubicBezTo>
                    <a:pt x="1497" y="4077"/>
                    <a:pt x="1659" y="4121"/>
                    <a:pt x="1828" y="4161"/>
                  </a:cubicBezTo>
                  <a:cubicBezTo>
                    <a:pt x="1855" y="4168"/>
                    <a:pt x="1883" y="4175"/>
                    <a:pt x="1910" y="4181"/>
                  </a:cubicBezTo>
                  <a:cubicBezTo>
                    <a:pt x="2084" y="4221"/>
                    <a:pt x="2265" y="4256"/>
                    <a:pt x="2453" y="4288"/>
                  </a:cubicBezTo>
                  <a:cubicBezTo>
                    <a:pt x="2477" y="4292"/>
                    <a:pt x="2501" y="4295"/>
                    <a:pt x="2524" y="4299"/>
                  </a:cubicBezTo>
                  <a:cubicBezTo>
                    <a:pt x="2720" y="4330"/>
                    <a:pt x="2923" y="4357"/>
                    <a:pt x="3130" y="4380"/>
                  </a:cubicBezTo>
                  <a:cubicBezTo>
                    <a:pt x="3141" y="4381"/>
                    <a:pt x="3153" y="4382"/>
                    <a:pt x="3164" y="4383"/>
                  </a:cubicBezTo>
                  <a:cubicBezTo>
                    <a:pt x="3608" y="4428"/>
                    <a:pt x="4070" y="4453"/>
                    <a:pt x="4535" y="4457"/>
                  </a:cubicBezTo>
                  <a:lnTo>
                    <a:pt x="4542" y="4457"/>
                  </a:lnTo>
                  <a:cubicBezTo>
                    <a:pt x="4566" y="4457"/>
                    <a:pt x="4589" y="4457"/>
                    <a:pt x="4612" y="4457"/>
                  </a:cubicBezTo>
                  <a:cubicBezTo>
                    <a:pt x="4820" y="4457"/>
                    <a:pt x="5027" y="4453"/>
                    <a:pt x="5231" y="4445"/>
                  </a:cubicBezTo>
                  <a:lnTo>
                    <a:pt x="5258" y="4444"/>
                  </a:lnTo>
                  <a:cubicBezTo>
                    <a:pt x="5486" y="4434"/>
                    <a:pt x="5709" y="4418"/>
                    <a:pt x="5928" y="4399"/>
                  </a:cubicBezTo>
                  <a:lnTo>
                    <a:pt x="5954" y="4396"/>
                  </a:lnTo>
                  <a:cubicBezTo>
                    <a:pt x="6174" y="4375"/>
                    <a:pt x="6391" y="4349"/>
                    <a:pt x="6599" y="4317"/>
                  </a:cubicBezTo>
                  <a:lnTo>
                    <a:pt x="6612" y="4315"/>
                  </a:lnTo>
                  <a:cubicBezTo>
                    <a:pt x="7949" y="4111"/>
                    <a:pt x="8995" y="3686"/>
                    <a:pt x="9136" y="3028"/>
                  </a:cubicBezTo>
                  <a:cubicBezTo>
                    <a:pt x="9525" y="1208"/>
                    <a:pt x="8596" y="0"/>
                    <a:pt x="85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3"/>
            <p:cNvSpPr/>
            <p:nvPr/>
          </p:nvSpPr>
          <p:spPr>
            <a:xfrm>
              <a:off x="7812944" y="2588312"/>
              <a:ext cx="237417" cy="314327"/>
            </a:xfrm>
            <a:custGeom>
              <a:avLst/>
              <a:gdLst/>
              <a:ahLst/>
              <a:cxnLst/>
              <a:rect l="l" t="t" r="r" b="b"/>
              <a:pathLst>
                <a:path w="11252" h="14897" extrusionOk="0">
                  <a:moveTo>
                    <a:pt x="5663" y="1"/>
                  </a:moveTo>
                  <a:cubicBezTo>
                    <a:pt x="5259" y="1"/>
                    <a:pt x="4832" y="44"/>
                    <a:pt x="4384" y="137"/>
                  </a:cubicBezTo>
                  <a:cubicBezTo>
                    <a:pt x="325" y="977"/>
                    <a:pt x="308" y="6345"/>
                    <a:pt x="308" y="6345"/>
                  </a:cubicBezTo>
                  <a:cubicBezTo>
                    <a:pt x="308" y="6345"/>
                    <a:pt x="1" y="7814"/>
                    <a:pt x="613" y="10392"/>
                  </a:cubicBezTo>
                  <a:cubicBezTo>
                    <a:pt x="1077" y="12346"/>
                    <a:pt x="3274" y="12583"/>
                    <a:pt x="4311" y="12583"/>
                  </a:cubicBezTo>
                  <a:cubicBezTo>
                    <a:pt x="4642" y="12583"/>
                    <a:pt x="4855" y="12559"/>
                    <a:pt x="4855" y="12559"/>
                  </a:cubicBezTo>
                  <a:lnTo>
                    <a:pt x="5115" y="14261"/>
                  </a:lnTo>
                  <a:cubicBezTo>
                    <a:pt x="5521" y="14727"/>
                    <a:pt x="5983" y="14897"/>
                    <a:pt x="6440" y="14897"/>
                  </a:cubicBezTo>
                  <a:cubicBezTo>
                    <a:pt x="7660" y="14897"/>
                    <a:pt x="8845" y="13688"/>
                    <a:pt x="8845" y="13688"/>
                  </a:cubicBezTo>
                  <a:cubicBezTo>
                    <a:pt x="8845" y="13688"/>
                    <a:pt x="7956" y="11649"/>
                    <a:pt x="8781" y="11378"/>
                  </a:cubicBezTo>
                  <a:cubicBezTo>
                    <a:pt x="9605" y="11107"/>
                    <a:pt x="11252" y="8182"/>
                    <a:pt x="10959" y="5339"/>
                  </a:cubicBezTo>
                  <a:cubicBezTo>
                    <a:pt x="10700" y="2810"/>
                    <a:pt x="8912" y="1"/>
                    <a:pt x="5663"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3"/>
            <p:cNvSpPr/>
            <p:nvPr/>
          </p:nvSpPr>
          <p:spPr>
            <a:xfrm>
              <a:off x="7764224" y="2569427"/>
              <a:ext cx="297257" cy="277212"/>
            </a:xfrm>
            <a:custGeom>
              <a:avLst/>
              <a:gdLst/>
              <a:ahLst/>
              <a:cxnLst/>
              <a:rect l="l" t="t" r="r" b="b"/>
              <a:pathLst>
                <a:path w="14088" h="13138" extrusionOk="0">
                  <a:moveTo>
                    <a:pt x="2891" y="0"/>
                  </a:moveTo>
                  <a:cubicBezTo>
                    <a:pt x="2701" y="0"/>
                    <a:pt x="2470" y="38"/>
                    <a:pt x="2187" y="133"/>
                  </a:cubicBezTo>
                  <a:cubicBezTo>
                    <a:pt x="874" y="574"/>
                    <a:pt x="0" y="3183"/>
                    <a:pt x="2260" y="4678"/>
                  </a:cubicBezTo>
                  <a:cubicBezTo>
                    <a:pt x="3004" y="5170"/>
                    <a:pt x="4021" y="5335"/>
                    <a:pt x="5052" y="5335"/>
                  </a:cubicBezTo>
                  <a:cubicBezTo>
                    <a:pt x="7154" y="5335"/>
                    <a:pt x="9311" y="4648"/>
                    <a:pt x="9312" y="4648"/>
                  </a:cubicBezTo>
                  <a:lnTo>
                    <a:pt x="9312" y="4648"/>
                  </a:lnTo>
                  <a:cubicBezTo>
                    <a:pt x="9312" y="4648"/>
                    <a:pt x="8940" y="5568"/>
                    <a:pt x="8979" y="5828"/>
                  </a:cubicBezTo>
                  <a:cubicBezTo>
                    <a:pt x="9017" y="6089"/>
                    <a:pt x="9784" y="6675"/>
                    <a:pt x="9833" y="6888"/>
                  </a:cubicBezTo>
                  <a:cubicBezTo>
                    <a:pt x="9884" y="7101"/>
                    <a:pt x="9693" y="8111"/>
                    <a:pt x="9675" y="8608"/>
                  </a:cubicBezTo>
                  <a:cubicBezTo>
                    <a:pt x="9658" y="9061"/>
                    <a:pt x="10202" y="9442"/>
                    <a:pt x="10504" y="9442"/>
                  </a:cubicBezTo>
                  <a:cubicBezTo>
                    <a:pt x="10534" y="9442"/>
                    <a:pt x="10561" y="9439"/>
                    <a:pt x="10586" y="9431"/>
                  </a:cubicBezTo>
                  <a:cubicBezTo>
                    <a:pt x="10858" y="9345"/>
                    <a:pt x="10672" y="7690"/>
                    <a:pt x="10672" y="7690"/>
                  </a:cubicBezTo>
                  <a:cubicBezTo>
                    <a:pt x="10672" y="7690"/>
                    <a:pt x="11084" y="7218"/>
                    <a:pt x="11495" y="7218"/>
                  </a:cubicBezTo>
                  <a:cubicBezTo>
                    <a:pt x="11657" y="7218"/>
                    <a:pt x="11818" y="7290"/>
                    <a:pt x="11954" y="7493"/>
                  </a:cubicBezTo>
                  <a:cubicBezTo>
                    <a:pt x="12436" y="8212"/>
                    <a:pt x="11597" y="9622"/>
                    <a:pt x="11518" y="9955"/>
                  </a:cubicBezTo>
                  <a:cubicBezTo>
                    <a:pt x="11438" y="10289"/>
                    <a:pt x="9790" y="11505"/>
                    <a:pt x="10745" y="12822"/>
                  </a:cubicBezTo>
                  <a:cubicBezTo>
                    <a:pt x="10906" y="13045"/>
                    <a:pt x="11065" y="13137"/>
                    <a:pt x="11218" y="13137"/>
                  </a:cubicBezTo>
                  <a:cubicBezTo>
                    <a:pt x="11967" y="13137"/>
                    <a:pt x="12564" y="10909"/>
                    <a:pt x="12564" y="10909"/>
                  </a:cubicBezTo>
                  <a:cubicBezTo>
                    <a:pt x="12564" y="10909"/>
                    <a:pt x="12994" y="10307"/>
                    <a:pt x="13541" y="6815"/>
                  </a:cubicBezTo>
                  <a:cubicBezTo>
                    <a:pt x="14088" y="3323"/>
                    <a:pt x="12093" y="1732"/>
                    <a:pt x="12093" y="1732"/>
                  </a:cubicBezTo>
                  <a:lnTo>
                    <a:pt x="12093" y="1732"/>
                  </a:lnTo>
                  <a:cubicBezTo>
                    <a:pt x="12093" y="1732"/>
                    <a:pt x="12095" y="1732"/>
                    <a:pt x="12098" y="1732"/>
                  </a:cubicBezTo>
                  <a:cubicBezTo>
                    <a:pt x="12154" y="1732"/>
                    <a:pt x="12732" y="1725"/>
                    <a:pt x="12944" y="1440"/>
                  </a:cubicBezTo>
                  <a:cubicBezTo>
                    <a:pt x="13166" y="1140"/>
                    <a:pt x="11526" y="850"/>
                    <a:pt x="11526" y="850"/>
                  </a:cubicBezTo>
                  <a:cubicBezTo>
                    <a:pt x="11526" y="850"/>
                    <a:pt x="11113" y="46"/>
                    <a:pt x="10661" y="39"/>
                  </a:cubicBezTo>
                  <a:cubicBezTo>
                    <a:pt x="10660" y="39"/>
                    <a:pt x="10658" y="39"/>
                    <a:pt x="10657" y="39"/>
                  </a:cubicBezTo>
                  <a:cubicBezTo>
                    <a:pt x="10216" y="39"/>
                    <a:pt x="10923" y="1057"/>
                    <a:pt x="10923" y="1057"/>
                  </a:cubicBezTo>
                  <a:lnTo>
                    <a:pt x="10288" y="554"/>
                  </a:lnTo>
                  <a:cubicBezTo>
                    <a:pt x="10085" y="393"/>
                    <a:pt x="9523" y="339"/>
                    <a:pt x="8853" y="339"/>
                  </a:cubicBezTo>
                  <a:cubicBezTo>
                    <a:pt x="7424" y="339"/>
                    <a:pt x="5500" y="587"/>
                    <a:pt x="5500" y="587"/>
                  </a:cubicBezTo>
                  <a:cubicBezTo>
                    <a:pt x="5429" y="307"/>
                    <a:pt x="5175" y="217"/>
                    <a:pt x="4879" y="217"/>
                  </a:cubicBezTo>
                  <a:cubicBezTo>
                    <a:pt x="4359" y="217"/>
                    <a:pt x="3711" y="495"/>
                    <a:pt x="3711" y="495"/>
                  </a:cubicBezTo>
                  <a:cubicBezTo>
                    <a:pt x="3711" y="495"/>
                    <a:pt x="3581" y="0"/>
                    <a:pt x="28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3"/>
            <p:cNvSpPr/>
            <p:nvPr/>
          </p:nvSpPr>
          <p:spPr>
            <a:xfrm>
              <a:off x="8016812" y="2886012"/>
              <a:ext cx="202518" cy="172134"/>
            </a:xfrm>
            <a:custGeom>
              <a:avLst/>
              <a:gdLst/>
              <a:ahLst/>
              <a:cxnLst/>
              <a:rect l="l" t="t" r="r" b="b"/>
              <a:pathLst>
                <a:path w="9598" h="8158" extrusionOk="0">
                  <a:moveTo>
                    <a:pt x="1665" y="0"/>
                  </a:moveTo>
                  <a:cubicBezTo>
                    <a:pt x="0" y="2136"/>
                    <a:pt x="1435" y="3922"/>
                    <a:pt x="2404" y="4830"/>
                  </a:cubicBezTo>
                  <a:cubicBezTo>
                    <a:pt x="3111" y="5494"/>
                    <a:pt x="6950" y="8158"/>
                    <a:pt x="8641" y="8158"/>
                  </a:cubicBezTo>
                  <a:cubicBezTo>
                    <a:pt x="9266" y="8158"/>
                    <a:pt x="9598" y="7793"/>
                    <a:pt x="9369" y="6829"/>
                  </a:cubicBezTo>
                  <a:cubicBezTo>
                    <a:pt x="8521" y="3255"/>
                    <a:pt x="1666" y="0"/>
                    <a:pt x="16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3"/>
            <p:cNvSpPr/>
            <p:nvPr/>
          </p:nvSpPr>
          <p:spPr>
            <a:xfrm>
              <a:off x="7957627" y="2858962"/>
              <a:ext cx="135167" cy="390772"/>
            </a:xfrm>
            <a:custGeom>
              <a:avLst/>
              <a:gdLst/>
              <a:ahLst/>
              <a:cxnLst/>
              <a:rect l="l" t="t" r="r" b="b"/>
              <a:pathLst>
                <a:path w="6406" h="18520" extrusionOk="0">
                  <a:moveTo>
                    <a:pt x="1954" y="1"/>
                  </a:moveTo>
                  <a:cubicBezTo>
                    <a:pt x="1954" y="1"/>
                    <a:pt x="1" y="3660"/>
                    <a:pt x="172" y="9448"/>
                  </a:cubicBezTo>
                  <a:cubicBezTo>
                    <a:pt x="338" y="15092"/>
                    <a:pt x="3385" y="18519"/>
                    <a:pt x="4395" y="18519"/>
                  </a:cubicBezTo>
                  <a:cubicBezTo>
                    <a:pt x="4421" y="18519"/>
                    <a:pt x="4446" y="18517"/>
                    <a:pt x="4469" y="18513"/>
                  </a:cubicBezTo>
                  <a:cubicBezTo>
                    <a:pt x="5395" y="18331"/>
                    <a:pt x="6405" y="17468"/>
                    <a:pt x="6405" y="17468"/>
                  </a:cubicBezTo>
                  <a:cubicBezTo>
                    <a:pt x="6405" y="17468"/>
                    <a:pt x="3272" y="15924"/>
                    <a:pt x="2136" y="10836"/>
                  </a:cubicBezTo>
                  <a:cubicBezTo>
                    <a:pt x="1000" y="5750"/>
                    <a:pt x="3706" y="668"/>
                    <a:pt x="3706" y="668"/>
                  </a:cubicBezTo>
                  <a:cubicBezTo>
                    <a:pt x="3960" y="142"/>
                    <a:pt x="1954" y="1"/>
                    <a:pt x="1954" y="1"/>
                  </a:cubicBezTo>
                  <a:close/>
                </a:path>
              </a:pathLst>
            </a:custGeom>
            <a:solidFill>
              <a:srgbClr val="174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3"/>
            <p:cNvSpPr/>
            <p:nvPr/>
          </p:nvSpPr>
          <p:spPr>
            <a:xfrm>
              <a:off x="7825667" y="2877023"/>
              <a:ext cx="93410" cy="350999"/>
            </a:xfrm>
            <a:custGeom>
              <a:avLst/>
              <a:gdLst/>
              <a:ahLst/>
              <a:cxnLst/>
              <a:rect l="l" t="t" r="r" b="b"/>
              <a:pathLst>
                <a:path w="4427" h="16635" extrusionOk="0">
                  <a:moveTo>
                    <a:pt x="4106" y="0"/>
                  </a:moveTo>
                  <a:cubicBezTo>
                    <a:pt x="2740" y="0"/>
                    <a:pt x="2389" y="1215"/>
                    <a:pt x="2389" y="1215"/>
                  </a:cubicBezTo>
                  <a:cubicBezTo>
                    <a:pt x="2389" y="1215"/>
                    <a:pt x="2302" y="2896"/>
                    <a:pt x="2213" y="4506"/>
                  </a:cubicBezTo>
                  <a:cubicBezTo>
                    <a:pt x="2124" y="6116"/>
                    <a:pt x="1" y="13978"/>
                    <a:pt x="1" y="13978"/>
                  </a:cubicBezTo>
                  <a:lnTo>
                    <a:pt x="476" y="16634"/>
                  </a:lnTo>
                  <a:cubicBezTo>
                    <a:pt x="476" y="16634"/>
                    <a:pt x="2061" y="11797"/>
                    <a:pt x="2727" y="9012"/>
                  </a:cubicBezTo>
                  <a:cubicBezTo>
                    <a:pt x="3394" y="6226"/>
                    <a:pt x="4426" y="21"/>
                    <a:pt x="4426" y="21"/>
                  </a:cubicBezTo>
                  <a:cubicBezTo>
                    <a:pt x="4314" y="7"/>
                    <a:pt x="4207" y="0"/>
                    <a:pt x="4106" y="0"/>
                  </a:cubicBezTo>
                  <a:close/>
                </a:path>
              </a:pathLst>
            </a:custGeom>
            <a:solidFill>
              <a:srgbClr val="174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3"/>
            <p:cNvSpPr/>
            <p:nvPr/>
          </p:nvSpPr>
          <p:spPr>
            <a:xfrm>
              <a:off x="7956065" y="3003729"/>
              <a:ext cx="155254" cy="91827"/>
            </a:xfrm>
            <a:custGeom>
              <a:avLst/>
              <a:gdLst/>
              <a:ahLst/>
              <a:cxnLst/>
              <a:rect l="l" t="t" r="r" b="b"/>
              <a:pathLst>
                <a:path w="7358" h="4352" extrusionOk="0">
                  <a:moveTo>
                    <a:pt x="2286" y="0"/>
                  </a:moveTo>
                  <a:cubicBezTo>
                    <a:pt x="1837" y="0"/>
                    <a:pt x="1452" y="123"/>
                    <a:pt x="1452" y="123"/>
                  </a:cubicBezTo>
                  <a:cubicBezTo>
                    <a:pt x="1452" y="123"/>
                    <a:pt x="0" y="369"/>
                    <a:pt x="70" y="1006"/>
                  </a:cubicBezTo>
                  <a:cubicBezTo>
                    <a:pt x="142" y="1643"/>
                    <a:pt x="8" y="2005"/>
                    <a:pt x="246" y="2587"/>
                  </a:cubicBezTo>
                  <a:cubicBezTo>
                    <a:pt x="479" y="3158"/>
                    <a:pt x="740" y="4351"/>
                    <a:pt x="1195" y="4351"/>
                  </a:cubicBezTo>
                  <a:cubicBezTo>
                    <a:pt x="1204" y="4351"/>
                    <a:pt x="1214" y="4351"/>
                    <a:pt x="1223" y="4350"/>
                  </a:cubicBezTo>
                  <a:cubicBezTo>
                    <a:pt x="1696" y="4297"/>
                    <a:pt x="3319" y="4030"/>
                    <a:pt x="3477" y="3883"/>
                  </a:cubicBezTo>
                  <a:cubicBezTo>
                    <a:pt x="3498" y="3863"/>
                    <a:pt x="3575" y="3856"/>
                    <a:pt x="3693" y="3856"/>
                  </a:cubicBezTo>
                  <a:cubicBezTo>
                    <a:pt x="4019" y="3856"/>
                    <a:pt x="4660" y="3912"/>
                    <a:pt x="5301" y="3912"/>
                  </a:cubicBezTo>
                  <a:cubicBezTo>
                    <a:pt x="6158" y="3912"/>
                    <a:pt x="7016" y="3812"/>
                    <a:pt x="7129" y="3347"/>
                  </a:cubicBezTo>
                  <a:cubicBezTo>
                    <a:pt x="7358" y="2408"/>
                    <a:pt x="4881" y="1250"/>
                    <a:pt x="4881" y="1250"/>
                  </a:cubicBezTo>
                  <a:lnTo>
                    <a:pt x="3091" y="1186"/>
                  </a:lnTo>
                  <a:cubicBezTo>
                    <a:pt x="3091" y="1186"/>
                    <a:pt x="3010" y="55"/>
                    <a:pt x="2483" y="9"/>
                  </a:cubicBezTo>
                  <a:cubicBezTo>
                    <a:pt x="2417" y="3"/>
                    <a:pt x="2351" y="0"/>
                    <a:pt x="2286" y="0"/>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3"/>
            <p:cNvSpPr/>
            <p:nvPr/>
          </p:nvSpPr>
          <p:spPr>
            <a:xfrm>
              <a:off x="7791401" y="2988959"/>
              <a:ext cx="119806" cy="92502"/>
            </a:xfrm>
            <a:custGeom>
              <a:avLst/>
              <a:gdLst/>
              <a:ahLst/>
              <a:cxnLst/>
              <a:rect l="l" t="t" r="r" b="b"/>
              <a:pathLst>
                <a:path w="5678" h="4384" extrusionOk="0">
                  <a:moveTo>
                    <a:pt x="3748" y="1"/>
                  </a:moveTo>
                  <a:cubicBezTo>
                    <a:pt x="3735" y="1"/>
                    <a:pt x="3722" y="1"/>
                    <a:pt x="3709" y="2"/>
                  </a:cubicBezTo>
                  <a:cubicBezTo>
                    <a:pt x="3276" y="14"/>
                    <a:pt x="3068" y="1127"/>
                    <a:pt x="3068" y="1127"/>
                  </a:cubicBezTo>
                  <a:lnTo>
                    <a:pt x="1608" y="1073"/>
                  </a:lnTo>
                  <a:cubicBezTo>
                    <a:pt x="1608" y="1073"/>
                    <a:pt x="0" y="1296"/>
                    <a:pt x="67" y="2240"/>
                  </a:cubicBezTo>
                  <a:cubicBezTo>
                    <a:pt x="135" y="3184"/>
                    <a:pt x="2308" y="3615"/>
                    <a:pt x="2416" y="3772"/>
                  </a:cubicBezTo>
                  <a:cubicBezTo>
                    <a:pt x="2526" y="3927"/>
                    <a:pt x="3809" y="4298"/>
                    <a:pt x="4186" y="4380"/>
                  </a:cubicBezTo>
                  <a:cubicBezTo>
                    <a:pt x="4198" y="4383"/>
                    <a:pt x="4210" y="4384"/>
                    <a:pt x="4223" y="4384"/>
                  </a:cubicBezTo>
                  <a:cubicBezTo>
                    <a:pt x="4587" y="4384"/>
                    <a:pt x="4942" y="3242"/>
                    <a:pt x="5200" y="2700"/>
                  </a:cubicBezTo>
                  <a:cubicBezTo>
                    <a:pt x="5467" y="2139"/>
                    <a:pt x="5403" y="1771"/>
                    <a:pt x="5541" y="1145"/>
                  </a:cubicBezTo>
                  <a:cubicBezTo>
                    <a:pt x="5678" y="519"/>
                    <a:pt x="4531" y="182"/>
                    <a:pt x="4531" y="182"/>
                  </a:cubicBezTo>
                  <a:cubicBezTo>
                    <a:pt x="4531" y="182"/>
                    <a:pt x="4166" y="1"/>
                    <a:pt x="3748"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3"/>
            <p:cNvSpPr/>
            <p:nvPr/>
          </p:nvSpPr>
          <p:spPr>
            <a:xfrm>
              <a:off x="8016390" y="3013097"/>
              <a:ext cx="197939" cy="81551"/>
            </a:xfrm>
            <a:custGeom>
              <a:avLst/>
              <a:gdLst/>
              <a:ahLst/>
              <a:cxnLst/>
              <a:rect l="l" t="t" r="r" b="b"/>
              <a:pathLst>
                <a:path w="9381" h="3865" extrusionOk="0">
                  <a:moveTo>
                    <a:pt x="6274" y="0"/>
                  </a:moveTo>
                  <a:cubicBezTo>
                    <a:pt x="4539" y="0"/>
                    <a:pt x="1680" y="85"/>
                    <a:pt x="998" y="624"/>
                  </a:cubicBezTo>
                  <a:cubicBezTo>
                    <a:pt x="1" y="1412"/>
                    <a:pt x="1818" y="3864"/>
                    <a:pt x="1818" y="3864"/>
                  </a:cubicBezTo>
                  <a:cubicBezTo>
                    <a:pt x="1818" y="3864"/>
                    <a:pt x="9380" y="2696"/>
                    <a:pt x="9264" y="1932"/>
                  </a:cubicBezTo>
                  <a:cubicBezTo>
                    <a:pt x="9146" y="1169"/>
                    <a:pt x="9086" y="37"/>
                    <a:pt x="7632" y="18"/>
                  </a:cubicBezTo>
                  <a:cubicBezTo>
                    <a:pt x="7632" y="18"/>
                    <a:pt x="7072" y="0"/>
                    <a:pt x="6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3"/>
            <p:cNvSpPr/>
            <p:nvPr/>
          </p:nvSpPr>
          <p:spPr>
            <a:xfrm>
              <a:off x="7744685" y="2980265"/>
              <a:ext cx="105310" cy="94591"/>
            </a:xfrm>
            <a:custGeom>
              <a:avLst/>
              <a:gdLst/>
              <a:ahLst/>
              <a:cxnLst/>
              <a:rect l="l" t="t" r="r" b="b"/>
              <a:pathLst>
                <a:path w="4991" h="4483" extrusionOk="0">
                  <a:moveTo>
                    <a:pt x="449" y="1"/>
                  </a:moveTo>
                  <a:cubicBezTo>
                    <a:pt x="0" y="390"/>
                    <a:pt x="85" y="1272"/>
                    <a:pt x="391" y="2605"/>
                  </a:cubicBezTo>
                  <a:cubicBezTo>
                    <a:pt x="697" y="3939"/>
                    <a:pt x="4019" y="4482"/>
                    <a:pt x="4019" y="4482"/>
                  </a:cubicBezTo>
                  <a:cubicBezTo>
                    <a:pt x="3220" y="1695"/>
                    <a:pt x="4991" y="969"/>
                    <a:pt x="4991" y="969"/>
                  </a:cubicBezTo>
                  <a:cubicBezTo>
                    <a:pt x="3537" y="182"/>
                    <a:pt x="449" y="1"/>
                    <a:pt x="4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3"/>
            <p:cNvSpPr/>
            <p:nvPr/>
          </p:nvSpPr>
          <p:spPr>
            <a:xfrm>
              <a:off x="7863077" y="2526742"/>
              <a:ext cx="221086" cy="165150"/>
            </a:xfrm>
            <a:custGeom>
              <a:avLst/>
              <a:gdLst/>
              <a:ahLst/>
              <a:cxnLst/>
              <a:rect l="l" t="t" r="r" b="b"/>
              <a:pathLst>
                <a:path w="10478" h="7827" extrusionOk="0">
                  <a:moveTo>
                    <a:pt x="2155" y="0"/>
                  </a:moveTo>
                  <a:cubicBezTo>
                    <a:pt x="1808" y="0"/>
                    <a:pt x="1617" y="30"/>
                    <a:pt x="1617" y="30"/>
                  </a:cubicBezTo>
                  <a:lnTo>
                    <a:pt x="0" y="3107"/>
                  </a:lnTo>
                  <a:cubicBezTo>
                    <a:pt x="6540" y="3442"/>
                    <a:pt x="8989" y="7827"/>
                    <a:pt x="8989" y="7827"/>
                  </a:cubicBezTo>
                  <a:lnTo>
                    <a:pt x="10478" y="4992"/>
                  </a:lnTo>
                  <a:cubicBezTo>
                    <a:pt x="10478" y="4992"/>
                    <a:pt x="10228" y="3106"/>
                    <a:pt x="6666" y="1234"/>
                  </a:cubicBezTo>
                  <a:cubicBezTo>
                    <a:pt x="4622" y="161"/>
                    <a:pt x="2965" y="0"/>
                    <a:pt x="2155" y="0"/>
                  </a:cubicBezTo>
                  <a:close/>
                </a:path>
              </a:pathLst>
            </a:custGeom>
            <a:solidFill>
              <a:srgbClr val="174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3"/>
            <p:cNvSpPr/>
            <p:nvPr/>
          </p:nvSpPr>
          <p:spPr>
            <a:xfrm>
              <a:off x="7747935" y="3298453"/>
              <a:ext cx="1045083" cy="1522302"/>
            </a:xfrm>
            <a:custGeom>
              <a:avLst/>
              <a:gdLst/>
              <a:ahLst/>
              <a:cxnLst/>
              <a:rect l="l" t="t" r="r" b="b"/>
              <a:pathLst>
                <a:path w="49530" h="72147" extrusionOk="0">
                  <a:moveTo>
                    <a:pt x="17167" y="1"/>
                  </a:moveTo>
                  <a:lnTo>
                    <a:pt x="13033" y="35452"/>
                  </a:lnTo>
                  <a:cubicBezTo>
                    <a:pt x="13033" y="35452"/>
                    <a:pt x="13025" y="35452"/>
                    <a:pt x="13009" y="35452"/>
                  </a:cubicBezTo>
                  <a:cubicBezTo>
                    <a:pt x="12589" y="35452"/>
                    <a:pt x="6790" y="35567"/>
                    <a:pt x="6765" y="41928"/>
                  </a:cubicBezTo>
                  <a:cubicBezTo>
                    <a:pt x="6740" y="47993"/>
                    <a:pt x="7757" y="48239"/>
                    <a:pt x="7922" y="48239"/>
                  </a:cubicBezTo>
                  <a:cubicBezTo>
                    <a:pt x="7936" y="48239"/>
                    <a:pt x="7944" y="48237"/>
                    <a:pt x="7944" y="48237"/>
                  </a:cubicBezTo>
                  <a:lnTo>
                    <a:pt x="7944" y="48237"/>
                  </a:lnTo>
                  <a:cubicBezTo>
                    <a:pt x="7944" y="48237"/>
                    <a:pt x="0" y="52306"/>
                    <a:pt x="4870" y="57535"/>
                  </a:cubicBezTo>
                  <a:cubicBezTo>
                    <a:pt x="7076" y="59906"/>
                    <a:pt x="9241" y="60554"/>
                    <a:pt x="10950" y="60554"/>
                  </a:cubicBezTo>
                  <a:cubicBezTo>
                    <a:pt x="13011" y="60554"/>
                    <a:pt x="14408" y="59610"/>
                    <a:pt x="14408" y="59610"/>
                  </a:cubicBezTo>
                  <a:lnTo>
                    <a:pt x="14408" y="59610"/>
                  </a:lnTo>
                  <a:cubicBezTo>
                    <a:pt x="14407" y="59611"/>
                    <a:pt x="7581" y="64820"/>
                    <a:pt x="15841" y="68826"/>
                  </a:cubicBezTo>
                  <a:cubicBezTo>
                    <a:pt x="17069" y="69421"/>
                    <a:pt x="18162" y="69660"/>
                    <a:pt x="19123" y="69660"/>
                  </a:cubicBezTo>
                  <a:cubicBezTo>
                    <a:pt x="22974" y="69660"/>
                    <a:pt x="24729" y="65838"/>
                    <a:pt x="24729" y="65838"/>
                  </a:cubicBezTo>
                  <a:cubicBezTo>
                    <a:pt x="24729" y="65838"/>
                    <a:pt x="26763" y="72146"/>
                    <a:pt x="31529" y="72146"/>
                  </a:cubicBezTo>
                  <a:cubicBezTo>
                    <a:pt x="32586" y="72146"/>
                    <a:pt x="33779" y="71836"/>
                    <a:pt x="35113" y="71076"/>
                  </a:cubicBezTo>
                  <a:cubicBezTo>
                    <a:pt x="41470" y="67459"/>
                    <a:pt x="38197" y="61230"/>
                    <a:pt x="38197" y="61230"/>
                  </a:cubicBezTo>
                  <a:cubicBezTo>
                    <a:pt x="38197" y="61230"/>
                    <a:pt x="49529" y="58615"/>
                    <a:pt x="45170" y="49774"/>
                  </a:cubicBezTo>
                  <a:cubicBezTo>
                    <a:pt x="42772" y="44907"/>
                    <a:pt x="39090" y="43813"/>
                    <a:pt x="36264" y="43813"/>
                  </a:cubicBezTo>
                  <a:cubicBezTo>
                    <a:pt x="33956" y="43813"/>
                    <a:pt x="32220" y="44543"/>
                    <a:pt x="32220" y="44543"/>
                  </a:cubicBezTo>
                  <a:cubicBezTo>
                    <a:pt x="32220" y="44543"/>
                    <a:pt x="35085" y="41555"/>
                    <a:pt x="32220" y="36448"/>
                  </a:cubicBezTo>
                  <a:cubicBezTo>
                    <a:pt x="30838" y="33986"/>
                    <a:pt x="28455" y="33348"/>
                    <a:pt x="26358" y="33348"/>
                  </a:cubicBezTo>
                  <a:cubicBezTo>
                    <a:pt x="24106" y="33348"/>
                    <a:pt x="22184" y="34083"/>
                    <a:pt x="22184" y="34083"/>
                  </a:cubicBezTo>
                  <a:lnTo>
                    <a:pt x="193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33"/>
          <p:cNvGrpSpPr/>
          <p:nvPr/>
        </p:nvGrpSpPr>
        <p:grpSpPr>
          <a:xfrm rot="-249938">
            <a:off x="4566346" y="382460"/>
            <a:ext cx="3246747" cy="3691995"/>
            <a:chOff x="5127146" y="590901"/>
            <a:chExt cx="2791045" cy="3173799"/>
          </a:xfrm>
        </p:grpSpPr>
        <p:sp>
          <p:nvSpPr>
            <p:cNvPr id="281" name="Google Shape;281;p33"/>
            <p:cNvSpPr/>
            <p:nvPr/>
          </p:nvSpPr>
          <p:spPr>
            <a:xfrm>
              <a:off x="5403028" y="1420300"/>
              <a:ext cx="444408" cy="148607"/>
            </a:xfrm>
            <a:custGeom>
              <a:avLst/>
              <a:gdLst/>
              <a:ahLst/>
              <a:cxnLst/>
              <a:rect l="l" t="t" r="r" b="b"/>
              <a:pathLst>
                <a:path w="21062" h="7043" extrusionOk="0">
                  <a:moveTo>
                    <a:pt x="16749" y="0"/>
                  </a:moveTo>
                  <a:cubicBezTo>
                    <a:pt x="16269" y="0"/>
                    <a:pt x="15762" y="95"/>
                    <a:pt x="15236" y="306"/>
                  </a:cubicBezTo>
                  <a:cubicBezTo>
                    <a:pt x="15236" y="306"/>
                    <a:pt x="0" y="3068"/>
                    <a:pt x="232" y="5041"/>
                  </a:cubicBezTo>
                  <a:cubicBezTo>
                    <a:pt x="404" y="6508"/>
                    <a:pt x="1600" y="7042"/>
                    <a:pt x="5006" y="7042"/>
                  </a:cubicBezTo>
                  <a:cubicBezTo>
                    <a:pt x="6178" y="7042"/>
                    <a:pt x="7611" y="6979"/>
                    <a:pt x="9354" y="6869"/>
                  </a:cubicBezTo>
                  <a:cubicBezTo>
                    <a:pt x="16165" y="6439"/>
                    <a:pt x="20478" y="6538"/>
                    <a:pt x="20795" y="4410"/>
                  </a:cubicBezTo>
                  <a:cubicBezTo>
                    <a:pt x="21062" y="2620"/>
                    <a:pt x="19283" y="0"/>
                    <a:pt x="16749" y="0"/>
                  </a:cubicBezTo>
                  <a:close/>
                </a:path>
              </a:pathLst>
            </a:custGeom>
            <a:solidFill>
              <a:srgbClr val="7E6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p:nvPr/>
          </p:nvSpPr>
          <p:spPr>
            <a:xfrm>
              <a:off x="5590249" y="997245"/>
              <a:ext cx="189520" cy="149747"/>
            </a:xfrm>
            <a:custGeom>
              <a:avLst/>
              <a:gdLst/>
              <a:ahLst/>
              <a:cxnLst/>
              <a:rect l="l" t="t" r="r" b="b"/>
              <a:pathLst>
                <a:path w="8982" h="7097" extrusionOk="0">
                  <a:moveTo>
                    <a:pt x="1319" y="0"/>
                  </a:moveTo>
                  <a:cubicBezTo>
                    <a:pt x="1202" y="0"/>
                    <a:pt x="1104" y="19"/>
                    <a:pt x="1030" y="61"/>
                  </a:cubicBezTo>
                  <a:cubicBezTo>
                    <a:pt x="87" y="590"/>
                    <a:pt x="0" y="2357"/>
                    <a:pt x="725" y="3532"/>
                  </a:cubicBezTo>
                  <a:cubicBezTo>
                    <a:pt x="1449" y="4707"/>
                    <a:pt x="6687" y="7097"/>
                    <a:pt x="6687" y="7097"/>
                  </a:cubicBezTo>
                  <a:cubicBezTo>
                    <a:pt x="6687" y="7097"/>
                    <a:pt x="8981" y="4951"/>
                    <a:pt x="6820" y="2660"/>
                  </a:cubicBezTo>
                  <a:cubicBezTo>
                    <a:pt x="6820" y="2660"/>
                    <a:pt x="2702" y="0"/>
                    <a:pt x="1319" y="0"/>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3"/>
            <p:cNvSpPr/>
            <p:nvPr/>
          </p:nvSpPr>
          <p:spPr>
            <a:xfrm>
              <a:off x="5699040" y="1053371"/>
              <a:ext cx="182705" cy="143775"/>
            </a:xfrm>
            <a:custGeom>
              <a:avLst/>
              <a:gdLst/>
              <a:ahLst/>
              <a:cxnLst/>
              <a:rect l="l" t="t" r="r" b="b"/>
              <a:pathLst>
                <a:path w="8659" h="6814" extrusionOk="0">
                  <a:moveTo>
                    <a:pt x="6763" y="1780"/>
                  </a:moveTo>
                  <a:cubicBezTo>
                    <a:pt x="6763" y="1780"/>
                    <a:pt x="4233" y="202"/>
                    <a:pt x="1664" y="0"/>
                  </a:cubicBezTo>
                  <a:cubicBezTo>
                    <a:pt x="1664" y="0"/>
                    <a:pt x="0" y="2391"/>
                    <a:pt x="180" y="3713"/>
                  </a:cubicBezTo>
                  <a:cubicBezTo>
                    <a:pt x="180" y="3713"/>
                    <a:pt x="3537" y="6813"/>
                    <a:pt x="5101" y="6471"/>
                  </a:cubicBezTo>
                  <a:cubicBezTo>
                    <a:pt x="6665" y="6128"/>
                    <a:pt x="8658" y="3081"/>
                    <a:pt x="6763" y="1780"/>
                  </a:cubicBezTo>
                  <a:close/>
                </a:path>
              </a:pathLst>
            </a:custGeom>
            <a:solidFill>
              <a:srgbClr val="FBC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3"/>
            <p:cNvSpPr/>
            <p:nvPr/>
          </p:nvSpPr>
          <p:spPr>
            <a:xfrm>
              <a:off x="5699040" y="1053371"/>
              <a:ext cx="182705" cy="137108"/>
            </a:xfrm>
            <a:custGeom>
              <a:avLst/>
              <a:gdLst/>
              <a:ahLst/>
              <a:cxnLst/>
              <a:rect l="l" t="t" r="r" b="b"/>
              <a:pathLst>
                <a:path w="8659" h="6498" extrusionOk="0">
                  <a:moveTo>
                    <a:pt x="1664" y="0"/>
                  </a:moveTo>
                  <a:cubicBezTo>
                    <a:pt x="1664" y="0"/>
                    <a:pt x="0" y="2391"/>
                    <a:pt x="180" y="3713"/>
                  </a:cubicBezTo>
                  <a:cubicBezTo>
                    <a:pt x="180" y="3713"/>
                    <a:pt x="3195" y="6497"/>
                    <a:pt x="4842" y="6497"/>
                  </a:cubicBezTo>
                  <a:cubicBezTo>
                    <a:pt x="4933" y="6497"/>
                    <a:pt x="5019" y="6489"/>
                    <a:pt x="5101" y="6471"/>
                  </a:cubicBezTo>
                  <a:cubicBezTo>
                    <a:pt x="6665" y="6128"/>
                    <a:pt x="8658" y="3081"/>
                    <a:pt x="6763" y="1780"/>
                  </a:cubicBezTo>
                  <a:cubicBezTo>
                    <a:pt x="6763" y="1780"/>
                    <a:pt x="4233" y="202"/>
                    <a:pt x="16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3"/>
            <p:cNvSpPr/>
            <p:nvPr/>
          </p:nvSpPr>
          <p:spPr>
            <a:xfrm>
              <a:off x="5499835" y="841654"/>
              <a:ext cx="132972" cy="241511"/>
            </a:xfrm>
            <a:custGeom>
              <a:avLst/>
              <a:gdLst/>
              <a:ahLst/>
              <a:cxnLst/>
              <a:rect l="l" t="t" r="r" b="b"/>
              <a:pathLst>
                <a:path w="6302" h="11446" extrusionOk="0">
                  <a:moveTo>
                    <a:pt x="928" y="1"/>
                  </a:moveTo>
                  <a:cubicBezTo>
                    <a:pt x="571" y="1"/>
                    <a:pt x="302" y="476"/>
                    <a:pt x="219" y="1073"/>
                  </a:cubicBezTo>
                  <a:cubicBezTo>
                    <a:pt x="0" y="2608"/>
                    <a:pt x="3398" y="9269"/>
                    <a:pt x="3587" y="10264"/>
                  </a:cubicBezTo>
                  <a:cubicBezTo>
                    <a:pt x="3776" y="11258"/>
                    <a:pt x="5702" y="11445"/>
                    <a:pt x="5702" y="11445"/>
                  </a:cubicBezTo>
                  <a:cubicBezTo>
                    <a:pt x="5702" y="11445"/>
                    <a:pt x="6302" y="7821"/>
                    <a:pt x="5938" y="7627"/>
                  </a:cubicBezTo>
                  <a:cubicBezTo>
                    <a:pt x="5938" y="7627"/>
                    <a:pt x="1929" y="785"/>
                    <a:pt x="1364" y="222"/>
                  </a:cubicBezTo>
                  <a:cubicBezTo>
                    <a:pt x="1209" y="68"/>
                    <a:pt x="1062" y="1"/>
                    <a:pt x="928"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3"/>
            <p:cNvSpPr/>
            <p:nvPr/>
          </p:nvSpPr>
          <p:spPr>
            <a:xfrm>
              <a:off x="5424614" y="801184"/>
              <a:ext cx="112885" cy="75053"/>
            </a:xfrm>
            <a:custGeom>
              <a:avLst/>
              <a:gdLst/>
              <a:ahLst/>
              <a:cxnLst/>
              <a:rect l="l" t="t" r="r" b="b"/>
              <a:pathLst>
                <a:path w="5350" h="3557" extrusionOk="0">
                  <a:moveTo>
                    <a:pt x="680" y="0"/>
                  </a:moveTo>
                  <a:cubicBezTo>
                    <a:pt x="582" y="0"/>
                    <a:pt x="508" y="16"/>
                    <a:pt x="467" y="54"/>
                  </a:cubicBezTo>
                  <a:cubicBezTo>
                    <a:pt x="241" y="265"/>
                    <a:pt x="16" y="476"/>
                    <a:pt x="227" y="703"/>
                  </a:cubicBezTo>
                  <a:cubicBezTo>
                    <a:pt x="438" y="928"/>
                    <a:pt x="1" y="913"/>
                    <a:pt x="422" y="1366"/>
                  </a:cubicBezTo>
                  <a:cubicBezTo>
                    <a:pt x="845" y="1817"/>
                    <a:pt x="830" y="2254"/>
                    <a:pt x="1040" y="2480"/>
                  </a:cubicBezTo>
                  <a:lnTo>
                    <a:pt x="1673" y="3159"/>
                  </a:lnTo>
                  <a:cubicBezTo>
                    <a:pt x="1673" y="3159"/>
                    <a:pt x="1990" y="3135"/>
                    <a:pt x="2397" y="3135"/>
                  </a:cubicBezTo>
                  <a:cubicBezTo>
                    <a:pt x="3006" y="3135"/>
                    <a:pt x="3816" y="3189"/>
                    <a:pt x="4069" y="3461"/>
                  </a:cubicBezTo>
                  <a:cubicBezTo>
                    <a:pt x="4131" y="3527"/>
                    <a:pt x="4203" y="3556"/>
                    <a:pt x="4281" y="3556"/>
                  </a:cubicBezTo>
                  <a:cubicBezTo>
                    <a:pt x="4732" y="3556"/>
                    <a:pt x="5350" y="2565"/>
                    <a:pt x="4990" y="2180"/>
                  </a:cubicBezTo>
                  <a:cubicBezTo>
                    <a:pt x="4990" y="2180"/>
                    <a:pt x="2865" y="356"/>
                    <a:pt x="2426" y="340"/>
                  </a:cubicBezTo>
                  <a:cubicBezTo>
                    <a:pt x="2068" y="328"/>
                    <a:pt x="1130" y="0"/>
                    <a:pt x="680" y="0"/>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3"/>
            <p:cNvSpPr/>
            <p:nvPr/>
          </p:nvSpPr>
          <p:spPr>
            <a:xfrm>
              <a:off x="5706341" y="1047126"/>
              <a:ext cx="293543" cy="435209"/>
            </a:xfrm>
            <a:custGeom>
              <a:avLst/>
              <a:gdLst/>
              <a:ahLst/>
              <a:cxnLst/>
              <a:rect l="l" t="t" r="r" b="b"/>
              <a:pathLst>
                <a:path w="13912" h="20626" extrusionOk="0">
                  <a:moveTo>
                    <a:pt x="6158" y="0"/>
                  </a:moveTo>
                  <a:cubicBezTo>
                    <a:pt x="4858" y="0"/>
                    <a:pt x="3515" y="458"/>
                    <a:pt x="2491" y="1492"/>
                  </a:cubicBezTo>
                  <a:cubicBezTo>
                    <a:pt x="0" y="4009"/>
                    <a:pt x="2363" y="10240"/>
                    <a:pt x="3062" y="11963"/>
                  </a:cubicBezTo>
                  <a:cubicBezTo>
                    <a:pt x="3761" y="13686"/>
                    <a:pt x="874" y="18069"/>
                    <a:pt x="874" y="18069"/>
                  </a:cubicBezTo>
                  <a:cubicBezTo>
                    <a:pt x="2329" y="20105"/>
                    <a:pt x="4390" y="20625"/>
                    <a:pt x="6165" y="20625"/>
                  </a:cubicBezTo>
                  <a:cubicBezTo>
                    <a:pt x="7994" y="20625"/>
                    <a:pt x="9519" y="20073"/>
                    <a:pt x="9767" y="20057"/>
                  </a:cubicBezTo>
                  <a:cubicBezTo>
                    <a:pt x="10257" y="20025"/>
                    <a:pt x="10507" y="17225"/>
                    <a:pt x="10507" y="17225"/>
                  </a:cubicBezTo>
                  <a:cubicBezTo>
                    <a:pt x="13912" y="4886"/>
                    <a:pt x="10410" y="2460"/>
                    <a:pt x="10410" y="2460"/>
                  </a:cubicBezTo>
                  <a:cubicBezTo>
                    <a:pt x="9792" y="938"/>
                    <a:pt x="8020" y="0"/>
                    <a:pt x="6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3"/>
            <p:cNvSpPr/>
            <p:nvPr/>
          </p:nvSpPr>
          <p:spPr>
            <a:xfrm>
              <a:off x="5761095" y="926117"/>
              <a:ext cx="119321" cy="159347"/>
            </a:xfrm>
            <a:custGeom>
              <a:avLst/>
              <a:gdLst/>
              <a:ahLst/>
              <a:cxnLst/>
              <a:rect l="l" t="t" r="r" b="b"/>
              <a:pathLst>
                <a:path w="5655" h="7552" extrusionOk="0">
                  <a:moveTo>
                    <a:pt x="5089" y="0"/>
                  </a:moveTo>
                  <a:cubicBezTo>
                    <a:pt x="5089" y="0"/>
                    <a:pt x="147" y="1842"/>
                    <a:pt x="74" y="2497"/>
                  </a:cubicBezTo>
                  <a:cubicBezTo>
                    <a:pt x="0" y="3153"/>
                    <a:pt x="1629" y="5056"/>
                    <a:pt x="1128" y="6501"/>
                  </a:cubicBezTo>
                  <a:cubicBezTo>
                    <a:pt x="885" y="7204"/>
                    <a:pt x="1656" y="7551"/>
                    <a:pt x="2654" y="7551"/>
                  </a:cubicBezTo>
                  <a:cubicBezTo>
                    <a:pt x="3711" y="7551"/>
                    <a:pt x="5022" y="7163"/>
                    <a:pt x="5655" y="6395"/>
                  </a:cubicBezTo>
                  <a:cubicBezTo>
                    <a:pt x="5655" y="6395"/>
                    <a:pt x="4834" y="4919"/>
                    <a:pt x="4384" y="3238"/>
                  </a:cubicBezTo>
                  <a:cubicBezTo>
                    <a:pt x="3935" y="1556"/>
                    <a:pt x="5089" y="0"/>
                    <a:pt x="5089" y="0"/>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3"/>
            <p:cNvSpPr/>
            <p:nvPr/>
          </p:nvSpPr>
          <p:spPr>
            <a:xfrm>
              <a:off x="5761095" y="926075"/>
              <a:ext cx="107399" cy="139492"/>
            </a:xfrm>
            <a:custGeom>
              <a:avLst/>
              <a:gdLst/>
              <a:ahLst/>
              <a:cxnLst/>
              <a:rect l="l" t="t" r="r" b="b"/>
              <a:pathLst>
                <a:path w="5090" h="6611" extrusionOk="0">
                  <a:moveTo>
                    <a:pt x="5089" y="1"/>
                  </a:moveTo>
                  <a:cubicBezTo>
                    <a:pt x="5089" y="1"/>
                    <a:pt x="147" y="1843"/>
                    <a:pt x="74" y="2498"/>
                  </a:cubicBezTo>
                  <a:cubicBezTo>
                    <a:pt x="0" y="3154"/>
                    <a:pt x="1629" y="5058"/>
                    <a:pt x="1128" y="6503"/>
                  </a:cubicBezTo>
                  <a:cubicBezTo>
                    <a:pt x="1116" y="6538"/>
                    <a:pt x="1107" y="6574"/>
                    <a:pt x="1099" y="6611"/>
                  </a:cubicBezTo>
                  <a:cubicBezTo>
                    <a:pt x="1398" y="6426"/>
                    <a:pt x="1686" y="6191"/>
                    <a:pt x="1930" y="5884"/>
                  </a:cubicBezTo>
                  <a:cubicBezTo>
                    <a:pt x="3012" y="4521"/>
                    <a:pt x="3709" y="2983"/>
                    <a:pt x="3709" y="2983"/>
                  </a:cubicBezTo>
                  <a:cubicBezTo>
                    <a:pt x="3923" y="2994"/>
                    <a:pt x="4141" y="3042"/>
                    <a:pt x="4359" y="3117"/>
                  </a:cubicBezTo>
                  <a:cubicBezTo>
                    <a:pt x="3994" y="1484"/>
                    <a:pt x="5089" y="1"/>
                    <a:pt x="5089"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a:off x="5691022" y="810700"/>
              <a:ext cx="214144" cy="224377"/>
            </a:xfrm>
            <a:custGeom>
              <a:avLst/>
              <a:gdLst/>
              <a:ahLst/>
              <a:cxnLst/>
              <a:rect l="l" t="t" r="r" b="b"/>
              <a:pathLst>
                <a:path w="10149" h="10634" extrusionOk="0">
                  <a:moveTo>
                    <a:pt x="5126" y="0"/>
                  </a:moveTo>
                  <a:cubicBezTo>
                    <a:pt x="3904" y="0"/>
                    <a:pt x="2662" y="537"/>
                    <a:pt x="1767" y="1704"/>
                  </a:cubicBezTo>
                  <a:cubicBezTo>
                    <a:pt x="1767" y="1704"/>
                    <a:pt x="728" y="3218"/>
                    <a:pt x="893" y="5119"/>
                  </a:cubicBezTo>
                  <a:cubicBezTo>
                    <a:pt x="893" y="5119"/>
                    <a:pt x="0" y="7229"/>
                    <a:pt x="203" y="7487"/>
                  </a:cubicBezTo>
                  <a:cubicBezTo>
                    <a:pt x="405" y="7746"/>
                    <a:pt x="994" y="7821"/>
                    <a:pt x="994" y="7821"/>
                  </a:cubicBezTo>
                  <a:cubicBezTo>
                    <a:pt x="994" y="7821"/>
                    <a:pt x="592" y="10081"/>
                    <a:pt x="1108" y="10415"/>
                  </a:cubicBezTo>
                  <a:cubicBezTo>
                    <a:pt x="1346" y="10568"/>
                    <a:pt x="1825" y="10634"/>
                    <a:pt x="2410" y="10634"/>
                  </a:cubicBezTo>
                  <a:cubicBezTo>
                    <a:pt x="3095" y="10634"/>
                    <a:pt x="3923" y="10544"/>
                    <a:pt x="4673" y="10401"/>
                  </a:cubicBezTo>
                  <a:cubicBezTo>
                    <a:pt x="6063" y="10135"/>
                    <a:pt x="7222" y="9123"/>
                    <a:pt x="7374" y="7944"/>
                  </a:cubicBezTo>
                  <a:cubicBezTo>
                    <a:pt x="7527" y="6765"/>
                    <a:pt x="10148" y="4148"/>
                    <a:pt x="8624" y="1867"/>
                  </a:cubicBezTo>
                  <a:cubicBezTo>
                    <a:pt x="7821" y="665"/>
                    <a:pt x="6486" y="0"/>
                    <a:pt x="5126" y="0"/>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3"/>
            <p:cNvSpPr/>
            <p:nvPr/>
          </p:nvSpPr>
          <p:spPr>
            <a:xfrm>
              <a:off x="5650616" y="780928"/>
              <a:ext cx="251217" cy="227711"/>
            </a:xfrm>
            <a:custGeom>
              <a:avLst/>
              <a:gdLst/>
              <a:ahLst/>
              <a:cxnLst/>
              <a:rect l="l" t="t" r="r" b="b"/>
              <a:pathLst>
                <a:path w="11906" h="10792" extrusionOk="0">
                  <a:moveTo>
                    <a:pt x="1869" y="1"/>
                  </a:moveTo>
                  <a:cubicBezTo>
                    <a:pt x="1033" y="1"/>
                    <a:pt x="0" y="999"/>
                    <a:pt x="855" y="1960"/>
                  </a:cubicBezTo>
                  <a:cubicBezTo>
                    <a:pt x="1450" y="2629"/>
                    <a:pt x="2068" y="2734"/>
                    <a:pt x="2396" y="2734"/>
                  </a:cubicBezTo>
                  <a:cubicBezTo>
                    <a:pt x="2544" y="2734"/>
                    <a:pt x="2633" y="2712"/>
                    <a:pt x="2633" y="2712"/>
                  </a:cubicBezTo>
                  <a:lnTo>
                    <a:pt x="2633" y="2712"/>
                  </a:lnTo>
                  <a:cubicBezTo>
                    <a:pt x="2633" y="2712"/>
                    <a:pt x="1349" y="3596"/>
                    <a:pt x="2273" y="4140"/>
                  </a:cubicBezTo>
                  <a:cubicBezTo>
                    <a:pt x="2456" y="4247"/>
                    <a:pt x="2639" y="4290"/>
                    <a:pt x="2815" y="4290"/>
                  </a:cubicBezTo>
                  <a:cubicBezTo>
                    <a:pt x="3527" y="4290"/>
                    <a:pt x="4118" y="3583"/>
                    <a:pt x="4118" y="3583"/>
                  </a:cubicBezTo>
                  <a:lnTo>
                    <a:pt x="4118" y="3583"/>
                  </a:lnTo>
                  <a:cubicBezTo>
                    <a:pt x="4118" y="3583"/>
                    <a:pt x="3924" y="4289"/>
                    <a:pt x="4417" y="4438"/>
                  </a:cubicBezTo>
                  <a:cubicBezTo>
                    <a:pt x="4454" y="4449"/>
                    <a:pt x="4490" y="4454"/>
                    <a:pt x="4524" y="4454"/>
                  </a:cubicBezTo>
                  <a:cubicBezTo>
                    <a:pt x="4952" y="4454"/>
                    <a:pt x="5203" y="3677"/>
                    <a:pt x="5203" y="3677"/>
                  </a:cubicBezTo>
                  <a:cubicBezTo>
                    <a:pt x="5203" y="3677"/>
                    <a:pt x="6256" y="5639"/>
                    <a:pt x="6591" y="5782"/>
                  </a:cubicBezTo>
                  <a:cubicBezTo>
                    <a:pt x="6926" y="5923"/>
                    <a:pt x="7011" y="6009"/>
                    <a:pt x="7242" y="6108"/>
                  </a:cubicBezTo>
                  <a:cubicBezTo>
                    <a:pt x="7474" y="6206"/>
                    <a:pt x="7257" y="7813"/>
                    <a:pt x="7257" y="7813"/>
                  </a:cubicBezTo>
                  <a:cubicBezTo>
                    <a:pt x="7257" y="7813"/>
                    <a:pt x="7816" y="7993"/>
                    <a:pt x="8072" y="7993"/>
                  </a:cubicBezTo>
                  <a:cubicBezTo>
                    <a:pt x="8137" y="7993"/>
                    <a:pt x="8182" y="7982"/>
                    <a:pt x="8195" y="7953"/>
                  </a:cubicBezTo>
                  <a:cubicBezTo>
                    <a:pt x="8255" y="7810"/>
                    <a:pt x="8243" y="6256"/>
                    <a:pt x="8243" y="6256"/>
                  </a:cubicBezTo>
                  <a:cubicBezTo>
                    <a:pt x="8243" y="6256"/>
                    <a:pt x="8250" y="6256"/>
                    <a:pt x="8262" y="6256"/>
                  </a:cubicBezTo>
                  <a:cubicBezTo>
                    <a:pt x="8416" y="6256"/>
                    <a:pt x="9450" y="6304"/>
                    <a:pt x="9440" y="7593"/>
                  </a:cubicBezTo>
                  <a:cubicBezTo>
                    <a:pt x="9429" y="8984"/>
                    <a:pt x="9210" y="10010"/>
                    <a:pt x="9518" y="10249"/>
                  </a:cubicBezTo>
                  <a:cubicBezTo>
                    <a:pt x="9825" y="10489"/>
                    <a:pt x="10185" y="10699"/>
                    <a:pt x="10213" y="10786"/>
                  </a:cubicBezTo>
                  <a:cubicBezTo>
                    <a:pt x="10214" y="10790"/>
                    <a:pt x="10216" y="10791"/>
                    <a:pt x="10219" y="10791"/>
                  </a:cubicBezTo>
                  <a:cubicBezTo>
                    <a:pt x="10288" y="10791"/>
                    <a:pt x="10857" y="9796"/>
                    <a:pt x="10452" y="9509"/>
                  </a:cubicBezTo>
                  <a:cubicBezTo>
                    <a:pt x="10452" y="9509"/>
                    <a:pt x="10016" y="8990"/>
                    <a:pt x="10747" y="8145"/>
                  </a:cubicBezTo>
                  <a:cubicBezTo>
                    <a:pt x="11477" y="7299"/>
                    <a:pt x="11905" y="4777"/>
                    <a:pt x="10835" y="3141"/>
                  </a:cubicBezTo>
                  <a:lnTo>
                    <a:pt x="10835" y="3141"/>
                  </a:lnTo>
                  <a:cubicBezTo>
                    <a:pt x="10835" y="3141"/>
                    <a:pt x="11193" y="3456"/>
                    <a:pt x="11442" y="3456"/>
                  </a:cubicBezTo>
                  <a:cubicBezTo>
                    <a:pt x="11532" y="3456"/>
                    <a:pt x="11608" y="3414"/>
                    <a:pt x="11647" y="3302"/>
                  </a:cubicBezTo>
                  <a:cubicBezTo>
                    <a:pt x="11772" y="2944"/>
                    <a:pt x="11321" y="2365"/>
                    <a:pt x="10849" y="2365"/>
                  </a:cubicBezTo>
                  <a:cubicBezTo>
                    <a:pt x="10761" y="2365"/>
                    <a:pt x="10674" y="2385"/>
                    <a:pt x="10589" y="2429"/>
                  </a:cubicBezTo>
                  <a:cubicBezTo>
                    <a:pt x="10589" y="2429"/>
                    <a:pt x="11005" y="1633"/>
                    <a:pt x="10606" y="1403"/>
                  </a:cubicBezTo>
                  <a:cubicBezTo>
                    <a:pt x="10558" y="1375"/>
                    <a:pt x="10512" y="1363"/>
                    <a:pt x="10469" y="1363"/>
                  </a:cubicBezTo>
                  <a:cubicBezTo>
                    <a:pt x="10159" y="1363"/>
                    <a:pt x="9997" y="1996"/>
                    <a:pt x="9997" y="1996"/>
                  </a:cubicBezTo>
                  <a:cubicBezTo>
                    <a:pt x="9997" y="1996"/>
                    <a:pt x="8358" y="568"/>
                    <a:pt x="7516" y="568"/>
                  </a:cubicBezTo>
                  <a:cubicBezTo>
                    <a:pt x="7484" y="568"/>
                    <a:pt x="7454" y="570"/>
                    <a:pt x="7425" y="574"/>
                  </a:cubicBezTo>
                  <a:cubicBezTo>
                    <a:pt x="6617" y="690"/>
                    <a:pt x="7419" y="1089"/>
                    <a:pt x="7419" y="1089"/>
                  </a:cubicBezTo>
                  <a:cubicBezTo>
                    <a:pt x="7419" y="1089"/>
                    <a:pt x="6405" y="661"/>
                    <a:pt x="5287" y="661"/>
                  </a:cubicBezTo>
                  <a:cubicBezTo>
                    <a:pt x="4969" y="661"/>
                    <a:pt x="4642" y="696"/>
                    <a:pt x="4328" y="785"/>
                  </a:cubicBezTo>
                  <a:cubicBezTo>
                    <a:pt x="4119" y="845"/>
                    <a:pt x="3937" y="870"/>
                    <a:pt x="3777" y="870"/>
                  </a:cubicBezTo>
                  <a:cubicBezTo>
                    <a:pt x="2846" y="870"/>
                    <a:pt x="2614" y="20"/>
                    <a:pt x="1897" y="1"/>
                  </a:cubicBezTo>
                  <a:cubicBezTo>
                    <a:pt x="1888" y="1"/>
                    <a:pt x="1879" y="1"/>
                    <a:pt x="1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3"/>
            <p:cNvSpPr/>
            <p:nvPr/>
          </p:nvSpPr>
          <p:spPr>
            <a:xfrm>
              <a:off x="5820935" y="903034"/>
              <a:ext cx="46420" cy="59397"/>
            </a:xfrm>
            <a:custGeom>
              <a:avLst/>
              <a:gdLst/>
              <a:ahLst/>
              <a:cxnLst/>
              <a:rect l="l" t="t" r="r" b="b"/>
              <a:pathLst>
                <a:path w="2200" h="2815" extrusionOk="0">
                  <a:moveTo>
                    <a:pt x="923" y="0"/>
                  </a:moveTo>
                  <a:cubicBezTo>
                    <a:pt x="488" y="0"/>
                    <a:pt x="156" y="395"/>
                    <a:pt x="156" y="395"/>
                  </a:cubicBezTo>
                  <a:lnTo>
                    <a:pt x="1" y="2450"/>
                  </a:lnTo>
                  <a:cubicBezTo>
                    <a:pt x="49" y="2667"/>
                    <a:pt x="236" y="2815"/>
                    <a:pt x="446" y="2815"/>
                  </a:cubicBezTo>
                  <a:cubicBezTo>
                    <a:pt x="625" y="2815"/>
                    <a:pt x="820" y="2708"/>
                    <a:pt x="959" y="2445"/>
                  </a:cubicBezTo>
                  <a:cubicBezTo>
                    <a:pt x="1261" y="1875"/>
                    <a:pt x="2199" y="949"/>
                    <a:pt x="1514" y="273"/>
                  </a:cubicBezTo>
                  <a:cubicBezTo>
                    <a:pt x="1310" y="71"/>
                    <a:pt x="1107" y="0"/>
                    <a:pt x="923" y="0"/>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3"/>
            <p:cNvSpPr/>
            <p:nvPr/>
          </p:nvSpPr>
          <p:spPr>
            <a:xfrm>
              <a:off x="5910441" y="1155094"/>
              <a:ext cx="142509" cy="183042"/>
            </a:xfrm>
            <a:custGeom>
              <a:avLst/>
              <a:gdLst/>
              <a:ahLst/>
              <a:cxnLst/>
              <a:rect l="l" t="t" r="r" b="b"/>
              <a:pathLst>
                <a:path w="6754" h="8675" extrusionOk="0">
                  <a:moveTo>
                    <a:pt x="2962" y="0"/>
                  </a:moveTo>
                  <a:cubicBezTo>
                    <a:pt x="2962" y="0"/>
                    <a:pt x="1" y="878"/>
                    <a:pt x="893" y="3842"/>
                  </a:cubicBezTo>
                  <a:cubicBezTo>
                    <a:pt x="893" y="3842"/>
                    <a:pt x="3746" y="8674"/>
                    <a:pt x="4821" y="8674"/>
                  </a:cubicBezTo>
                  <a:cubicBezTo>
                    <a:pt x="4826" y="8674"/>
                    <a:pt x="4832" y="8674"/>
                    <a:pt x="4837" y="8674"/>
                  </a:cubicBezTo>
                  <a:cubicBezTo>
                    <a:pt x="5900" y="8622"/>
                    <a:pt x="6754" y="7109"/>
                    <a:pt x="6634" y="5757"/>
                  </a:cubicBezTo>
                  <a:cubicBezTo>
                    <a:pt x="6514" y="4405"/>
                    <a:pt x="2962" y="0"/>
                    <a:pt x="2962" y="0"/>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p:nvPr/>
          </p:nvSpPr>
          <p:spPr>
            <a:xfrm>
              <a:off x="5830282" y="1083143"/>
              <a:ext cx="160993" cy="153017"/>
            </a:xfrm>
            <a:custGeom>
              <a:avLst/>
              <a:gdLst/>
              <a:ahLst/>
              <a:cxnLst/>
              <a:rect l="l" t="t" r="r" b="b"/>
              <a:pathLst>
                <a:path w="7630" h="7252" extrusionOk="0">
                  <a:moveTo>
                    <a:pt x="4060" y="0"/>
                  </a:moveTo>
                  <a:cubicBezTo>
                    <a:pt x="2457" y="0"/>
                    <a:pt x="0" y="1649"/>
                    <a:pt x="993" y="3444"/>
                  </a:cubicBezTo>
                  <a:cubicBezTo>
                    <a:pt x="993" y="3444"/>
                    <a:pt x="2523" y="5944"/>
                    <a:pt x="4692" y="7252"/>
                  </a:cubicBezTo>
                  <a:cubicBezTo>
                    <a:pt x="4692" y="7252"/>
                    <a:pt x="7207" y="5882"/>
                    <a:pt x="7629" y="4641"/>
                  </a:cubicBezTo>
                  <a:cubicBezTo>
                    <a:pt x="7629" y="4641"/>
                    <a:pt x="6042" y="440"/>
                    <a:pt x="4518" y="53"/>
                  </a:cubicBezTo>
                  <a:cubicBezTo>
                    <a:pt x="4377" y="17"/>
                    <a:pt x="4223" y="0"/>
                    <a:pt x="4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p:cNvSpPr/>
            <p:nvPr/>
          </p:nvSpPr>
          <p:spPr>
            <a:xfrm>
              <a:off x="5993048" y="1250593"/>
              <a:ext cx="94887" cy="255985"/>
            </a:xfrm>
            <a:custGeom>
              <a:avLst/>
              <a:gdLst/>
              <a:ahLst/>
              <a:cxnLst/>
              <a:rect l="l" t="t" r="r" b="b"/>
              <a:pathLst>
                <a:path w="4497" h="12132" extrusionOk="0">
                  <a:moveTo>
                    <a:pt x="1571" y="1"/>
                  </a:moveTo>
                  <a:cubicBezTo>
                    <a:pt x="1571" y="1"/>
                    <a:pt x="1" y="3252"/>
                    <a:pt x="289" y="3536"/>
                  </a:cubicBezTo>
                  <a:cubicBezTo>
                    <a:pt x="289" y="3536"/>
                    <a:pt x="2172" y="11099"/>
                    <a:pt x="2549" y="11786"/>
                  </a:cubicBezTo>
                  <a:cubicBezTo>
                    <a:pt x="2682" y="12028"/>
                    <a:pt x="2842" y="12131"/>
                    <a:pt x="3010" y="12131"/>
                  </a:cubicBezTo>
                  <a:cubicBezTo>
                    <a:pt x="3317" y="12131"/>
                    <a:pt x="3647" y="11782"/>
                    <a:pt x="3865" y="11301"/>
                  </a:cubicBezTo>
                  <a:cubicBezTo>
                    <a:pt x="4497" y="9914"/>
                    <a:pt x="3140" y="2693"/>
                    <a:pt x="3237" y="1702"/>
                  </a:cubicBezTo>
                  <a:cubicBezTo>
                    <a:pt x="3335" y="711"/>
                    <a:pt x="1571" y="1"/>
                    <a:pt x="1571"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3"/>
            <p:cNvSpPr/>
            <p:nvPr/>
          </p:nvSpPr>
          <p:spPr>
            <a:xfrm>
              <a:off x="6041282" y="1476701"/>
              <a:ext cx="80771" cy="75876"/>
            </a:xfrm>
            <a:custGeom>
              <a:avLst/>
              <a:gdLst/>
              <a:ahLst/>
              <a:cxnLst/>
              <a:rect l="l" t="t" r="r" b="b"/>
              <a:pathLst>
                <a:path w="3828" h="3596" extrusionOk="0">
                  <a:moveTo>
                    <a:pt x="775" y="0"/>
                  </a:moveTo>
                  <a:cubicBezTo>
                    <a:pt x="507" y="0"/>
                    <a:pt x="181" y="62"/>
                    <a:pt x="0" y="323"/>
                  </a:cubicBezTo>
                  <a:cubicBezTo>
                    <a:pt x="0" y="323"/>
                    <a:pt x="559" y="3029"/>
                    <a:pt x="714" y="3397"/>
                  </a:cubicBezTo>
                  <a:cubicBezTo>
                    <a:pt x="769" y="3527"/>
                    <a:pt x="980" y="3595"/>
                    <a:pt x="1264" y="3595"/>
                  </a:cubicBezTo>
                  <a:cubicBezTo>
                    <a:pt x="1780" y="3595"/>
                    <a:pt x="2537" y="3372"/>
                    <a:pt x="3043" y="2897"/>
                  </a:cubicBezTo>
                  <a:cubicBezTo>
                    <a:pt x="3827" y="2159"/>
                    <a:pt x="1210" y="50"/>
                    <a:pt x="1210" y="50"/>
                  </a:cubicBezTo>
                  <a:cubicBezTo>
                    <a:pt x="1210" y="50"/>
                    <a:pt x="1016" y="0"/>
                    <a:pt x="775" y="0"/>
                  </a:cubicBezTo>
                  <a:close/>
                </a:path>
              </a:pathLst>
            </a:custGeom>
            <a:solidFill>
              <a:srgbClr val="F9B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3"/>
            <p:cNvSpPr/>
            <p:nvPr/>
          </p:nvSpPr>
          <p:spPr>
            <a:xfrm>
              <a:off x="6089622" y="1529176"/>
              <a:ext cx="51041" cy="29413"/>
            </a:xfrm>
            <a:custGeom>
              <a:avLst/>
              <a:gdLst/>
              <a:ahLst/>
              <a:cxnLst/>
              <a:rect l="l" t="t" r="r" b="b"/>
              <a:pathLst>
                <a:path w="2419" h="1394" extrusionOk="0">
                  <a:moveTo>
                    <a:pt x="629" y="0"/>
                  </a:moveTo>
                  <a:cubicBezTo>
                    <a:pt x="307" y="0"/>
                    <a:pt x="0" y="340"/>
                    <a:pt x="0" y="340"/>
                  </a:cubicBezTo>
                  <a:cubicBezTo>
                    <a:pt x="0" y="340"/>
                    <a:pt x="731" y="832"/>
                    <a:pt x="1002" y="1096"/>
                  </a:cubicBezTo>
                  <a:cubicBezTo>
                    <a:pt x="1272" y="1361"/>
                    <a:pt x="1797" y="1376"/>
                    <a:pt x="1797" y="1376"/>
                  </a:cubicBezTo>
                  <a:cubicBezTo>
                    <a:pt x="1797" y="1376"/>
                    <a:pt x="1930" y="1394"/>
                    <a:pt x="2066" y="1394"/>
                  </a:cubicBezTo>
                  <a:cubicBezTo>
                    <a:pt x="2239" y="1394"/>
                    <a:pt x="2418" y="1366"/>
                    <a:pt x="2345" y="1239"/>
                  </a:cubicBezTo>
                  <a:cubicBezTo>
                    <a:pt x="2213" y="1011"/>
                    <a:pt x="1707" y="953"/>
                    <a:pt x="1707" y="953"/>
                  </a:cubicBezTo>
                  <a:cubicBezTo>
                    <a:pt x="1548" y="805"/>
                    <a:pt x="1296" y="727"/>
                    <a:pt x="1296" y="727"/>
                  </a:cubicBezTo>
                  <a:cubicBezTo>
                    <a:pt x="1216" y="415"/>
                    <a:pt x="748" y="17"/>
                    <a:pt x="748" y="17"/>
                  </a:cubicBezTo>
                  <a:cubicBezTo>
                    <a:pt x="708" y="5"/>
                    <a:pt x="668" y="0"/>
                    <a:pt x="629" y="0"/>
                  </a:cubicBezTo>
                  <a:close/>
                </a:path>
              </a:pathLst>
            </a:custGeom>
            <a:solidFill>
              <a:srgbClr val="F9B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3"/>
            <p:cNvSpPr/>
            <p:nvPr/>
          </p:nvSpPr>
          <p:spPr>
            <a:xfrm>
              <a:off x="6067911" y="1541520"/>
              <a:ext cx="58890" cy="43888"/>
            </a:xfrm>
            <a:custGeom>
              <a:avLst/>
              <a:gdLst/>
              <a:ahLst/>
              <a:cxnLst/>
              <a:rect l="l" t="t" r="r" b="b"/>
              <a:pathLst>
                <a:path w="2791" h="2080" extrusionOk="0">
                  <a:moveTo>
                    <a:pt x="624" y="0"/>
                  </a:moveTo>
                  <a:cubicBezTo>
                    <a:pt x="361" y="0"/>
                    <a:pt x="19" y="89"/>
                    <a:pt x="0" y="285"/>
                  </a:cubicBezTo>
                  <a:cubicBezTo>
                    <a:pt x="0" y="285"/>
                    <a:pt x="695" y="1157"/>
                    <a:pt x="751" y="1258"/>
                  </a:cubicBezTo>
                  <a:cubicBezTo>
                    <a:pt x="806" y="1358"/>
                    <a:pt x="1643" y="1900"/>
                    <a:pt x="1896" y="1971"/>
                  </a:cubicBezTo>
                  <a:cubicBezTo>
                    <a:pt x="2035" y="2009"/>
                    <a:pt x="2279" y="2079"/>
                    <a:pt x="2475" y="2079"/>
                  </a:cubicBezTo>
                  <a:cubicBezTo>
                    <a:pt x="2634" y="2079"/>
                    <a:pt x="2762" y="2033"/>
                    <a:pt x="2776" y="1885"/>
                  </a:cubicBezTo>
                  <a:cubicBezTo>
                    <a:pt x="2791" y="1747"/>
                    <a:pt x="2200" y="1670"/>
                    <a:pt x="2200" y="1670"/>
                  </a:cubicBezTo>
                  <a:cubicBezTo>
                    <a:pt x="2200" y="1670"/>
                    <a:pt x="1442" y="999"/>
                    <a:pt x="1303" y="953"/>
                  </a:cubicBezTo>
                  <a:cubicBezTo>
                    <a:pt x="1303" y="953"/>
                    <a:pt x="1036" y="58"/>
                    <a:pt x="781" y="13"/>
                  </a:cubicBezTo>
                  <a:cubicBezTo>
                    <a:pt x="735" y="4"/>
                    <a:pt x="681" y="0"/>
                    <a:pt x="624" y="0"/>
                  </a:cubicBezTo>
                  <a:close/>
                </a:path>
              </a:pathLst>
            </a:custGeom>
            <a:solidFill>
              <a:srgbClr val="F9B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3"/>
            <p:cNvSpPr/>
            <p:nvPr/>
          </p:nvSpPr>
          <p:spPr>
            <a:xfrm>
              <a:off x="6079157" y="1531919"/>
              <a:ext cx="58911" cy="43909"/>
            </a:xfrm>
            <a:custGeom>
              <a:avLst/>
              <a:gdLst/>
              <a:ahLst/>
              <a:cxnLst/>
              <a:rect l="l" t="t" r="r" b="b"/>
              <a:pathLst>
                <a:path w="2792" h="2081" extrusionOk="0">
                  <a:moveTo>
                    <a:pt x="628" y="1"/>
                  </a:moveTo>
                  <a:cubicBezTo>
                    <a:pt x="364" y="1"/>
                    <a:pt x="21" y="89"/>
                    <a:pt x="1" y="285"/>
                  </a:cubicBezTo>
                  <a:cubicBezTo>
                    <a:pt x="1" y="285"/>
                    <a:pt x="697" y="1158"/>
                    <a:pt x="752" y="1258"/>
                  </a:cubicBezTo>
                  <a:cubicBezTo>
                    <a:pt x="807" y="1359"/>
                    <a:pt x="1645" y="1902"/>
                    <a:pt x="1896" y="1971"/>
                  </a:cubicBezTo>
                  <a:cubicBezTo>
                    <a:pt x="2036" y="2010"/>
                    <a:pt x="2280" y="2081"/>
                    <a:pt x="2477" y="2081"/>
                  </a:cubicBezTo>
                  <a:cubicBezTo>
                    <a:pt x="2636" y="2081"/>
                    <a:pt x="2764" y="2034"/>
                    <a:pt x="2778" y="1887"/>
                  </a:cubicBezTo>
                  <a:cubicBezTo>
                    <a:pt x="2791" y="1747"/>
                    <a:pt x="2202" y="1671"/>
                    <a:pt x="2202" y="1671"/>
                  </a:cubicBezTo>
                  <a:cubicBezTo>
                    <a:pt x="2202" y="1671"/>
                    <a:pt x="1444" y="1000"/>
                    <a:pt x="1304" y="954"/>
                  </a:cubicBezTo>
                  <a:cubicBezTo>
                    <a:pt x="1304" y="954"/>
                    <a:pt x="1037" y="59"/>
                    <a:pt x="783" y="13"/>
                  </a:cubicBezTo>
                  <a:cubicBezTo>
                    <a:pt x="737" y="5"/>
                    <a:pt x="684" y="1"/>
                    <a:pt x="628" y="1"/>
                  </a:cubicBezTo>
                  <a:close/>
                </a:path>
              </a:pathLst>
            </a:custGeom>
            <a:solidFill>
              <a:srgbClr val="F9B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3"/>
            <p:cNvSpPr/>
            <p:nvPr/>
          </p:nvSpPr>
          <p:spPr>
            <a:xfrm>
              <a:off x="6057656" y="1544980"/>
              <a:ext cx="50893" cy="47011"/>
            </a:xfrm>
            <a:custGeom>
              <a:avLst/>
              <a:gdLst/>
              <a:ahLst/>
              <a:cxnLst/>
              <a:rect l="l" t="t" r="r" b="b"/>
              <a:pathLst>
                <a:path w="2412" h="2228" extrusionOk="0">
                  <a:moveTo>
                    <a:pt x="607" y="0"/>
                  </a:moveTo>
                  <a:cubicBezTo>
                    <a:pt x="367" y="0"/>
                    <a:pt x="1" y="241"/>
                    <a:pt x="1" y="241"/>
                  </a:cubicBezTo>
                  <a:lnTo>
                    <a:pt x="697" y="1548"/>
                  </a:lnTo>
                  <a:cubicBezTo>
                    <a:pt x="697" y="1548"/>
                    <a:pt x="1365" y="2189"/>
                    <a:pt x="1502" y="2199"/>
                  </a:cubicBezTo>
                  <a:cubicBezTo>
                    <a:pt x="1576" y="2203"/>
                    <a:pt x="1780" y="2228"/>
                    <a:pt x="1966" y="2228"/>
                  </a:cubicBezTo>
                  <a:cubicBezTo>
                    <a:pt x="2127" y="2228"/>
                    <a:pt x="2276" y="2210"/>
                    <a:pt x="2319" y="2146"/>
                  </a:cubicBezTo>
                  <a:cubicBezTo>
                    <a:pt x="2411" y="2009"/>
                    <a:pt x="1701" y="1795"/>
                    <a:pt x="1701" y="1795"/>
                  </a:cubicBezTo>
                  <a:cubicBezTo>
                    <a:pt x="1701" y="1795"/>
                    <a:pt x="1089" y="1378"/>
                    <a:pt x="1139" y="1340"/>
                  </a:cubicBezTo>
                  <a:cubicBezTo>
                    <a:pt x="1189" y="1302"/>
                    <a:pt x="935" y="176"/>
                    <a:pt x="733" y="34"/>
                  </a:cubicBezTo>
                  <a:cubicBezTo>
                    <a:pt x="699" y="10"/>
                    <a:pt x="655" y="0"/>
                    <a:pt x="607" y="0"/>
                  </a:cubicBezTo>
                  <a:close/>
                </a:path>
              </a:pathLst>
            </a:custGeom>
            <a:solidFill>
              <a:srgbClr val="F9B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5457277" y="1402576"/>
              <a:ext cx="481375" cy="154178"/>
            </a:xfrm>
            <a:custGeom>
              <a:avLst/>
              <a:gdLst/>
              <a:ahLst/>
              <a:cxnLst/>
              <a:rect l="l" t="t" r="r" b="b"/>
              <a:pathLst>
                <a:path w="22814" h="7307" extrusionOk="0">
                  <a:moveTo>
                    <a:pt x="6436" y="1"/>
                  </a:moveTo>
                  <a:cubicBezTo>
                    <a:pt x="1384" y="1"/>
                    <a:pt x="1" y="2874"/>
                    <a:pt x="791" y="4206"/>
                  </a:cubicBezTo>
                  <a:cubicBezTo>
                    <a:pt x="1580" y="5537"/>
                    <a:pt x="11779" y="7307"/>
                    <a:pt x="16979" y="7307"/>
                  </a:cubicBezTo>
                  <a:cubicBezTo>
                    <a:pt x="17449" y="7307"/>
                    <a:pt x="17877" y="7293"/>
                    <a:pt x="18255" y="7262"/>
                  </a:cubicBezTo>
                  <a:cubicBezTo>
                    <a:pt x="22813" y="6893"/>
                    <a:pt x="21588" y="2004"/>
                    <a:pt x="21588" y="2004"/>
                  </a:cubicBezTo>
                  <a:cubicBezTo>
                    <a:pt x="19870" y="1254"/>
                    <a:pt x="14126" y="676"/>
                    <a:pt x="7888" y="73"/>
                  </a:cubicBezTo>
                  <a:cubicBezTo>
                    <a:pt x="7374" y="24"/>
                    <a:pt x="6890" y="1"/>
                    <a:pt x="6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5175001" y="685894"/>
              <a:ext cx="30553" cy="32114"/>
            </a:xfrm>
            <a:custGeom>
              <a:avLst/>
              <a:gdLst/>
              <a:ahLst/>
              <a:cxnLst/>
              <a:rect l="l" t="t" r="r" b="b"/>
              <a:pathLst>
                <a:path w="1448" h="1522" extrusionOk="0">
                  <a:moveTo>
                    <a:pt x="951" y="0"/>
                  </a:moveTo>
                  <a:cubicBezTo>
                    <a:pt x="818" y="0"/>
                    <a:pt x="223" y="53"/>
                    <a:pt x="24" y="975"/>
                  </a:cubicBezTo>
                  <a:lnTo>
                    <a:pt x="248" y="845"/>
                  </a:lnTo>
                  <a:lnTo>
                    <a:pt x="1" y="1521"/>
                  </a:lnTo>
                  <a:cubicBezTo>
                    <a:pt x="1" y="1521"/>
                    <a:pt x="459" y="1409"/>
                    <a:pt x="703" y="1028"/>
                  </a:cubicBezTo>
                  <a:lnTo>
                    <a:pt x="703" y="1028"/>
                  </a:lnTo>
                  <a:lnTo>
                    <a:pt x="619" y="1424"/>
                  </a:lnTo>
                  <a:cubicBezTo>
                    <a:pt x="619" y="1424"/>
                    <a:pt x="1447" y="598"/>
                    <a:pt x="1311" y="290"/>
                  </a:cubicBezTo>
                  <a:cubicBezTo>
                    <a:pt x="1190" y="16"/>
                    <a:pt x="1019" y="1"/>
                    <a:pt x="984" y="1"/>
                  </a:cubicBezTo>
                  <a:cubicBezTo>
                    <a:pt x="980" y="1"/>
                    <a:pt x="977" y="1"/>
                    <a:pt x="977" y="1"/>
                  </a:cubicBezTo>
                  <a:cubicBezTo>
                    <a:pt x="977" y="1"/>
                    <a:pt x="968" y="0"/>
                    <a:pt x="951" y="0"/>
                  </a:cubicBezTo>
                  <a:close/>
                </a:path>
              </a:pathLst>
            </a:custGeom>
            <a:solidFill>
              <a:srgbClr val="174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p:nvPr/>
          </p:nvSpPr>
          <p:spPr>
            <a:xfrm>
              <a:off x="5173418" y="590901"/>
              <a:ext cx="335068" cy="271873"/>
            </a:xfrm>
            <a:custGeom>
              <a:avLst/>
              <a:gdLst/>
              <a:ahLst/>
              <a:cxnLst/>
              <a:rect l="l" t="t" r="r" b="b"/>
              <a:pathLst>
                <a:path w="15880" h="12885" extrusionOk="0">
                  <a:moveTo>
                    <a:pt x="0" y="1"/>
                  </a:moveTo>
                  <a:cubicBezTo>
                    <a:pt x="0" y="1"/>
                    <a:pt x="5399" y="7922"/>
                    <a:pt x="5601" y="8208"/>
                  </a:cubicBezTo>
                  <a:cubicBezTo>
                    <a:pt x="5800" y="8492"/>
                    <a:pt x="15625" y="12884"/>
                    <a:pt x="15821" y="12884"/>
                  </a:cubicBezTo>
                  <a:cubicBezTo>
                    <a:pt x="15822" y="12884"/>
                    <a:pt x="15823" y="12884"/>
                    <a:pt x="15824" y="12884"/>
                  </a:cubicBezTo>
                  <a:cubicBezTo>
                    <a:pt x="15880" y="12819"/>
                    <a:pt x="11331" y="4174"/>
                    <a:pt x="10689" y="3619"/>
                  </a:cubicBezTo>
                  <a:lnTo>
                    <a:pt x="0" y="1"/>
                  </a:lnTo>
                  <a:close/>
                </a:path>
              </a:pathLst>
            </a:custGeom>
            <a:solidFill>
              <a:srgbClr val="1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3"/>
            <p:cNvSpPr/>
            <p:nvPr/>
          </p:nvSpPr>
          <p:spPr>
            <a:xfrm>
              <a:off x="5214289" y="709758"/>
              <a:ext cx="158123" cy="133795"/>
            </a:xfrm>
            <a:custGeom>
              <a:avLst/>
              <a:gdLst/>
              <a:ahLst/>
              <a:cxnLst/>
              <a:rect l="l" t="t" r="r" b="b"/>
              <a:pathLst>
                <a:path w="7494" h="6341" extrusionOk="0">
                  <a:moveTo>
                    <a:pt x="1232" y="0"/>
                  </a:moveTo>
                  <a:cubicBezTo>
                    <a:pt x="925" y="0"/>
                    <a:pt x="630" y="51"/>
                    <a:pt x="354" y="166"/>
                  </a:cubicBezTo>
                  <a:cubicBezTo>
                    <a:pt x="354" y="166"/>
                    <a:pt x="0" y="1095"/>
                    <a:pt x="3456" y="3856"/>
                  </a:cubicBezTo>
                  <a:cubicBezTo>
                    <a:pt x="6324" y="6146"/>
                    <a:pt x="7212" y="6341"/>
                    <a:pt x="7431" y="6341"/>
                  </a:cubicBezTo>
                  <a:cubicBezTo>
                    <a:pt x="7476" y="6341"/>
                    <a:pt x="7493" y="6332"/>
                    <a:pt x="7493" y="6332"/>
                  </a:cubicBezTo>
                  <a:cubicBezTo>
                    <a:pt x="7493" y="6332"/>
                    <a:pt x="7099" y="3408"/>
                    <a:pt x="5877" y="2353"/>
                  </a:cubicBezTo>
                  <a:cubicBezTo>
                    <a:pt x="4847" y="1463"/>
                    <a:pt x="2877" y="0"/>
                    <a:pt x="1232" y="0"/>
                  </a:cubicBezTo>
                  <a:close/>
                </a:path>
              </a:pathLst>
            </a:custGeom>
            <a:solidFill>
              <a:srgbClr val="1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3"/>
            <p:cNvSpPr/>
            <p:nvPr/>
          </p:nvSpPr>
          <p:spPr>
            <a:xfrm>
              <a:off x="5202009" y="618395"/>
              <a:ext cx="52602" cy="68343"/>
            </a:xfrm>
            <a:custGeom>
              <a:avLst/>
              <a:gdLst/>
              <a:ahLst/>
              <a:cxnLst/>
              <a:rect l="l" t="t" r="r" b="b"/>
              <a:pathLst>
                <a:path w="2493" h="3239" fill="none" extrusionOk="0">
                  <a:moveTo>
                    <a:pt x="2492" y="0"/>
                  </a:moveTo>
                  <a:lnTo>
                    <a:pt x="0" y="3239"/>
                  </a:lnTo>
                </a:path>
              </a:pathLst>
            </a:custGeom>
            <a:noFill/>
            <a:ln w="10625" cap="rnd" cmpd="sng">
              <a:solidFill>
                <a:srgbClr val="174859"/>
              </a:solidFill>
              <a:prstDash val="solid"/>
              <a:miter lim="1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3"/>
            <p:cNvSpPr/>
            <p:nvPr/>
          </p:nvSpPr>
          <p:spPr>
            <a:xfrm>
              <a:off x="5190973" y="675956"/>
              <a:ext cx="23083" cy="21522"/>
            </a:xfrm>
            <a:custGeom>
              <a:avLst/>
              <a:gdLst/>
              <a:ahLst/>
              <a:cxnLst/>
              <a:rect l="l" t="t" r="r" b="b"/>
              <a:pathLst>
                <a:path w="1094" h="1020" extrusionOk="0">
                  <a:moveTo>
                    <a:pt x="524" y="1"/>
                  </a:moveTo>
                  <a:cubicBezTo>
                    <a:pt x="446" y="1"/>
                    <a:pt x="368" y="19"/>
                    <a:pt x="295" y="55"/>
                  </a:cubicBezTo>
                  <a:cubicBezTo>
                    <a:pt x="110" y="147"/>
                    <a:pt x="1" y="342"/>
                    <a:pt x="16" y="548"/>
                  </a:cubicBezTo>
                  <a:cubicBezTo>
                    <a:pt x="30" y="753"/>
                    <a:pt x="168" y="929"/>
                    <a:pt x="364" y="994"/>
                  </a:cubicBezTo>
                  <a:cubicBezTo>
                    <a:pt x="417" y="1011"/>
                    <a:pt x="471" y="1020"/>
                    <a:pt x="524" y="1020"/>
                  </a:cubicBezTo>
                  <a:cubicBezTo>
                    <a:pt x="670" y="1020"/>
                    <a:pt x="811" y="958"/>
                    <a:pt x="910" y="844"/>
                  </a:cubicBezTo>
                  <a:cubicBezTo>
                    <a:pt x="1093" y="631"/>
                    <a:pt x="1070" y="309"/>
                    <a:pt x="857" y="124"/>
                  </a:cubicBezTo>
                  <a:cubicBezTo>
                    <a:pt x="763" y="43"/>
                    <a:pt x="644" y="1"/>
                    <a:pt x="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3"/>
            <p:cNvSpPr/>
            <p:nvPr/>
          </p:nvSpPr>
          <p:spPr>
            <a:xfrm>
              <a:off x="5221737" y="661671"/>
              <a:ext cx="195344" cy="181713"/>
            </a:xfrm>
            <a:custGeom>
              <a:avLst/>
              <a:gdLst/>
              <a:ahLst/>
              <a:cxnLst/>
              <a:rect l="l" t="t" r="r" b="b"/>
              <a:pathLst>
                <a:path w="9258" h="8612" extrusionOk="0">
                  <a:moveTo>
                    <a:pt x="2113" y="1"/>
                  </a:moveTo>
                  <a:lnTo>
                    <a:pt x="1" y="2444"/>
                  </a:lnTo>
                  <a:cubicBezTo>
                    <a:pt x="5849" y="4127"/>
                    <a:pt x="7140" y="8611"/>
                    <a:pt x="7140" y="8611"/>
                  </a:cubicBezTo>
                  <a:lnTo>
                    <a:pt x="9085" y="6360"/>
                  </a:lnTo>
                  <a:cubicBezTo>
                    <a:pt x="9085" y="6360"/>
                    <a:pt x="9258" y="4600"/>
                    <a:pt x="6428" y="2156"/>
                  </a:cubicBezTo>
                  <a:cubicBezTo>
                    <a:pt x="4108" y="152"/>
                    <a:pt x="2113" y="1"/>
                    <a:pt x="2113" y="1"/>
                  </a:cubicBezTo>
                  <a:close/>
                </a:path>
              </a:pathLst>
            </a:custGeom>
            <a:solidFill>
              <a:srgbClr val="174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3"/>
            <p:cNvSpPr/>
            <p:nvPr/>
          </p:nvSpPr>
          <p:spPr>
            <a:xfrm>
              <a:off x="6425640" y="1976391"/>
              <a:ext cx="123815" cy="940385"/>
            </a:xfrm>
            <a:custGeom>
              <a:avLst/>
              <a:gdLst/>
              <a:ahLst/>
              <a:cxnLst/>
              <a:rect l="l" t="t" r="r" b="b"/>
              <a:pathLst>
                <a:path w="5868" h="44568" fill="none" extrusionOk="0">
                  <a:moveTo>
                    <a:pt x="1" y="0"/>
                  </a:moveTo>
                  <a:lnTo>
                    <a:pt x="5867" y="44567"/>
                  </a:lnTo>
                </a:path>
              </a:pathLst>
            </a:custGeom>
            <a:noFill/>
            <a:ln w="24375" cap="rnd" cmpd="sng">
              <a:solidFill>
                <a:srgbClr val="174859"/>
              </a:solidFill>
              <a:prstDash val="solid"/>
              <a:miter lim="1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3"/>
            <p:cNvSpPr/>
            <p:nvPr/>
          </p:nvSpPr>
          <p:spPr>
            <a:xfrm>
              <a:off x="6241479" y="2905065"/>
              <a:ext cx="980496" cy="249212"/>
            </a:xfrm>
            <a:custGeom>
              <a:avLst/>
              <a:gdLst/>
              <a:ahLst/>
              <a:cxnLst/>
              <a:rect l="l" t="t" r="r" b="b"/>
              <a:pathLst>
                <a:path w="46469" h="11811" extrusionOk="0">
                  <a:moveTo>
                    <a:pt x="26137" y="1"/>
                  </a:moveTo>
                  <a:cubicBezTo>
                    <a:pt x="21532" y="1"/>
                    <a:pt x="16589" y="359"/>
                    <a:pt x="11989" y="1151"/>
                  </a:cubicBezTo>
                  <a:cubicBezTo>
                    <a:pt x="1" y="3214"/>
                    <a:pt x="1040" y="7123"/>
                    <a:pt x="1040" y="7123"/>
                  </a:cubicBezTo>
                  <a:cubicBezTo>
                    <a:pt x="1318" y="11330"/>
                    <a:pt x="9127" y="11810"/>
                    <a:pt x="15278" y="11810"/>
                  </a:cubicBezTo>
                  <a:cubicBezTo>
                    <a:pt x="17099" y="11810"/>
                    <a:pt x="18775" y="11768"/>
                    <a:pt x="20066" y="11768"/>
                  </a:cubicBezTo>
                  <a:cubicBezTo>
                    <a:pt x="25721" y="11768"/>
                    <a:pt x="40259" y="9748"/>
                    <a:pt x="43895" y="5276"/>
                  </a:cubicBezTo>
                  <a:cubicBezTo>
                    <a:pt x="46468" y="2110"/>
                    <a:pt x="37300" y="1"/>
                    <a:pt x="26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3"/>
            <p:cNvSpPr/>
            <p:nvPr/>
          </p:nvSpPr>
          <p:spPr>
            <a:xfrm>
              <a:off x="5448267" y="1054046"/>
              <a:ext cx="2469924" cy="823533"/>
            </a:xfrm>
            <a:custGeom>
              <a:avLst/>
              <a:gdLst/>
              <a:ahLst/>
              <a:cxnLst/>
              <a:rect l="l" t="t" r="r" b="b"/>
              <a:pathLst>
                <a:path w="117058" h="39030" extrusionOk="0">
                  <a:moveTo>
                    <a:pt x="59992" y="0"/>
                  </a:moveTo>
                  <a:lnTo>
                    <a:pt x="1" y="24387"/>
                  </a:lnTo>
                  <a:cubicBezTo>
                    <a:pt x="1" y="24387"/>
                    <a:pt x="53163" y="38531"/>
                    <a:pt x="55115" y="39020"/>
                  </a:cubicBezTo>
                  <a:cubicBezTo>
                    <a:pt x="55141" y="39026"/>
                    <a:pt x="55177" y="39029"/>
                    <a:pt x="55224" y="39029"/>
                  </a:cubicBezTo>
                  <a:cubicBezTo>
                    <a:pt x="58655" y="39029"/>
                    <a:pt x="117058" y="21454"/>
                    <a:pt x="117058" y="20973"/>
                  </a:cubicBezTo>
                  <a:cubicBezTo>
                    <a:pt x="117058" y="20486"/>
                    <a:pt x="64869" y="0"/>
                    <a:pt x="59992" y="0"/>
                  </a:cubicBezTo>
                  <a:close/>
                </a:path>
              </a:pathLst>
            </a:custGeom>
            <a:solidFill>
              <a:srgbClr val="1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3"/>
            <p:cNvSpPr/>
            <p:nvPr/>
          </p:nvSpPr>
          <p:spPr>
            <a:xfrm>
              <a:off x="6117179" y="1681793"/>
              <a:ext cx="1142354" cy="331861"/>
            </a:xfrm>
            <a:custGeom>
              <a:avLst/>
              <a:gdLst/>
              <a:ahLst/>
              <a:cxnLst/>
              <a:rect l="l" t="t" r="r" b="b"/>
              <a:pathLst>
                <a:path w="54140" h="15728" extrusionOk="0">
                  <a:moveTo>
                    <a:pt x="32192" y="1"/>
                  </a:moveTo>
                  <a:cubicBezTo>
                    <a:pt x="22924" y="1"/>
                    <a:pt x="4878" y="1464"/>
                    <a:pt x="1" y="11220"/>
                  </a:cubicBezTo>
                  <a:cubicBezTo>
                    <a:pt x="1" y="11220"/>
                    <a:pt x="1641" y="15728"/>
                    <a:pt x="21450" y="15728"/>
                  </a:cubicBezTo>
                  <a:cubicBezTo>
                    <a:pt x="23250" y="15728"/>
                    <a:pt x="25201" y="15691"/>
                    <a:pt x="27314" y="15609"/>
                  </a:cubicBezTo>
                  <a:cubicBezTo>
                    <a:pt x="52676" y="14633"/>
                    <a:pt x="54140" y="11220"/>
                    <a:pt x="54140" y="11220"/>
                  </a:cubicBezTo>
                  <a:cubicBezTo>
                    <a:pt x="54140" y="11220"/>
                    <a:pt x="41458" y="1"/>
                    <a:pt x="32192" y="1"/>
                  </a:cubicBezTo>
                  <a:close/>
                </a:path>
              </a:pathLst>
            </a:custGeom>
            <a:solidFill>
              <a:srgbClr val="103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3"/>
            <p:cNvSpPr/>
            <p:nvPr/>
          </p:nvSpPr>
          <p:spPr>
            <a:xfrm>
              <a:off x="7166883" y="1862113"/>
              <a:ext cx="80496" cy="1095807"/>
            </a:xfrm>
            <a:custGeom>
              <a:avLst/>
              <a:gdLst/>
              <a:ahLst/>
              <a:cxnLst/>
              <a:rect l="l" t="t" r="r" b="b"/>
              <a:pathLst>
                <a:path w="3815" h="51934" fill="none" extrusionOk="0">
                  <a:moveTo>
                    <a:pt x="3814" y="1"/>
                  </a:moveTo>
                  <a:lnTo>
                    <a:pt x="0" y="51934"/>
                  </a:lnTo>
                </a:path>
              </a:pathLst>
            </a:custGeom>
            <a:noFill/>
            <a:ln w="24375" cap="rnd" cmpd="sng">
              <a:solidFill>
                <a:srgbClr val="174859"/>
              </a:solidFill>
              <a:prstDash val="solid"/>
              <a:miter lim="1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3"/>
            <p:cNvSpPr/>
            <p:nvPr/>
          </p:nvSpPr>
          <p:spPr>
            <a:xfrm>
              <a:off x="6839158" y="2998369"/>
              <a:ext cx="162765" cy="129406"/>
            </a:xfrm>
            <a:custGeom>
              <a:avLst/>
              <a:gdLst/>
              <a:ahLst/>
              <a:cxnLst/>
              <a:rect l="l" t="t" r="r" b="b"/>
              <a:pathLst>
                <a:path w="7714" h="6133" extrusionOk="0">
                  <a:moveTo>
                    <a:pt x="1519" y="0"/>
                  </a:moveTo>
                  <a:cubicBezTo>
                    <a:pt x="840" y="0"/>
                    <a:pt x="1" y="576"/>
                    <a:pt x="195" y="1022"/>
                  </a:cubicBezTo>
                  <a:cubicBezTo>
                    <a:pt x="461" y="1628"/>
                    <a:pt x="1685" y="2870"/>
                    <a:pt x="1555" y="3546"/>
                  </a:cubicBezTo>
                  <a:cubicBezTo>
                    <a:pt x="1423" y="4222"/>
                    <a:pt x="2440" y="5195"/>
                    <a:pt x="3072" y="5307"/>
                  </a:cubicBezTo>
                  <a:cubicBezTo>
                    <a:pt x="3682" y="5415"/>
                    <a:pt x="4314" y="6132"/>
                    <a:pt x="4535" y="6132"/>
                  </a:cubicBezTo>
                  <a:cubicBezTo>
                    <a:pt x="4543" y="6132"/>
                    <a:pt x="4551" y="6131"/>
                    <a:pt x="4558" y="6129"/>
                  </a:cubicBezTo>
                  <a:cubicBezTo>
                    <a:pt x="4755" y="6071"/>
                    <a:pt x="4803" y="5800"/>
                    <a:pt x="4565" y="5303"/>
                  </a:cubicBezTo>
                  <a:cubicBezTo>
                    <a:pt x="4327" y="4807"/>
                    <a:pt x="3323" y="4418"/>
                    <a:pt x="3323" y="4418"/>
                  </a:cubicBezTo>
                  <a:lnTo>
                    <a:pt x="3323" y="4418"/>
                  </a:lnTo>
                  <a:cubicBezTo>
                    <a:pt x="3323" y="4418"/>
                    <a:pt x="3738" y="4446"/>
                    <a:pt x="4452" y="4572"/>
                  </a:cubicBezTo>
                  <a:cubicBezTo>
                    <a:pt x="5166" y="4698"/>
                    <a:pt x="5968" y="5539"/>
                    <a:pt x="5968" y="5539"/>
                  </a:cubicBezTo>
                  <a:cubicBezTo>
                    <a:pt x="6079" y="5577"/>
                    <a:pt x="6182" y="5592"/>
                    <a:pt x="6275" y="5592"/>
                  </a:cubicBezTo>
                  <a:cubicBezTo>
                    <a:pt x="6662" y="5592"/>
                    <a:pt x="6891" y="5330"/>
                    <a:pt x="6891" y="5330"/>
                  </a:cubicBezTo>
                  <a:cubicBezTo>
                    <a:pt x="6905" y="5332"/>
                    <a:pt x="6919" y="5333"/>
                    <a:pt x="6932" y="5333"/>
                  </a:cubicBezTo>
                  <a:cubicBezTo>
                    <a:pt x="7229" y="5333"/>
                    <a:pt x="7455" y="4777"/>
                    <a:pt x="7455" y="4777"/>
                  </a:cubicBezTo>
                  <a:cubicBezTo>
                    <a:pt x="7713" y="4637"/>
                    <a:pt x="7014" y="3580"/>
                    <a:pt x="7014" y="3580"/>
                  </a:cubicBezTo>
                  <a:cubicBezTo>
                    <a:pt x="7235" y="3386"/>
                    <a:pt x="6180" y="2501"/>
                    <a:pt x="5578" y="2208"/>
                  </a:cubicBezTo>
                  <a:cubicBezTo>
                    <a:pt x="4978" y="1914"/>
                    <a:pt x="3178" y="1549"/>
                    <a:pt x="3178" y="1549"/>
                  </a:cubicBezTo>
                  <a:lnTo>
                    <a:pt x="2137" y="258"/>
                  </a:lnTo>
                  <a:cubicBezTo>
                    <a:pt x="1989" y="75"/>
                    <a:pt x="1765" y="0"/>
                    <a:pt x="1519" y="0"/>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3"/>
            <p:cNvSpPr/>
            <p:nvPr/>
          </p:nvSpPr>
          <p:spPr>
            <a:xfrm>
              <a:off x="6728425" y="2704657"/>
              <a:ext cx="177535" cy="353362"/>
            </a:xfrm>
            <a:custGeom>
              <a:avLst/>
              <a:gdLst/>
              <a:ahLst/>
              <a:cxnLst/>
              <a:rect l="l" t="t" r="r" b="b"/>
              <a:pathLst>
                <a:path w="8414" h="16747" extrusionOk="0">
                  <a:moveTo>
                    <a:pt x="1615" y="0"/>
                  </a:moveTo>
                  <a:cubicBezTo>
                    <a:pt x="786" y="0"/>
                    <a:pt x="1" y="281"/>
                    <a:pt x="41" y="938"/>
                  </a:cubicBezTo>
                  <a:cubicBezTo>
                    <a:pt x="41" y="938"/>
                    <a:pt x="490" y="8829"/>
                    <a:pt x="926" y="9633"/>
                  </a:cubicBezTo>
                  <a:cubicBezTo>
                    <a:pt x="1364" y="10437"/>
                    <a:pt x="5809" y="16747"/>
                    <a:pt x="5809" y="16747"/>
                  </a:cubicBezTo>
                  <a:cubicBezTo>
                    <a:pt x="5809" y="16747"/>
                    <a:pt x="8414" y="16481"/>
                    <a:pt x="8272" y="14518"/>
                  </a:cubicBezTo>
                  <a:cubicBezTo>
                    <a:pt x="8130" y="12555"/>
                    <a:pt x="4269" y="9825"/>
                    <a:pt x="4386" y="9069"/>
                  </a:cubicBezTo>
                  <a:cubicBezTo>
                    <a:pt x="4503" y="8311"/>
                    <a:pt x="3643" y="1752"/>
                    <a:pt x="3458" y="786"/>
                  </a:cubicBezTo>
                  <a:cubicBezTo>
                    <a:pt x="3364" y="297"/>
                    <a:pt x="2466" y="0"/>
                    <a:pt x="1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3"/>
            <p:cNvSpPr/>
            <p:nvPr/>
          </p:nvSpPr>
          <p:spPr>
            <a:xfrm>
              <a:off x="6318726" y="2335091"/>
              <a:ext cx="125165" cy="147215"/>
            </a:xfrm>
            <a:custGeom>
              <a:avLst/>
              <a:gdLst/>
              <a:ahLst/>
              <a:cxnLst/>
              <a:rect l="l" t="t" r="r" b="b"/>
              <a:pathLst>
                <a:path w="5932" h="6977" extrusionOk="0">
                  <a:moveTo>
                    <a:pt x="1395" y="0"/>
                  </a:moveTo>
                  <a:cubicBezTo>
                    <a:pt x="1166" y="0"/>
                    <a:pt x="1006" y="92"/>
                    <a:pt x="1006" y="92"/>
                  </a:cubicBezTo>
                  <a:cubicBezTo>
                    <a:pt x="967" y="70"/>
                    <a:pt x="925" y="61"/>
                    <a:pt x="882" y="61"/>
                  </a:cubicBezTo>
                  <a:cubicBezTo>
                    <a:pt x="614" y="61"/>
                    <a:pt x="291" y="427"/>
                    <a:pt x="291" y="427"/>
                  </a:cubicBezTo>
                  <a:cubicBezTo>
                    <a:pt x="1" y="475"/>
                    <a:pt x="312" y="1703"/>
                    <a:pt x="312" y="1703"/>
                  </a:cubicBezTo>
                  <a:cubicBezTo>
                    <a:pt x="39" y="1813"/>
                    <a:pt x="743" y="2998"/>
                    <a:pt x="1213" y="3472"/>
                  </a:cubicBezTo>
                  <a:cubicBezTo>
                    <a:pt x="1683" y="3948"/>
                    <a:pt x="3262" y="4887"/>
                    <a:pt x="3262" y="4887"/>
                  </a:cubicBezTo>
                  <a:lnTo>
                    <a:pt x="3819" y="6450"/>
                  </a:lnTo>
                  <a:cubicBezTo>
                    <a:pt x="3952" y="6821"/>
                    <a:pt x="4390" y="6976"/>
                    <a:pt x="4831" y="6976"/>
                  </a:cubicBezTo>
                  <a:cubicBezTo>
                    <a:pt x="5379" y="6976"/>
                    <a:pt x="5932" y="6735"/>
                    <a:pt x="5904" y="6369"/>
                  </a:cubicBezTo>
                  <a:cubicBezTo>
                    <a:pt x="5853" y="5709"/>
                    <a:pt x="5106" y="4131"/>
                    <a:pt x="5453" y="3537"/>
                  </a:cubicBezTo>
                  <a:cubicBezTo>
                    <a:pt x="5801" y="2942"/>
                    <a:pt x="5162" y="1689"/>
                    <a:pt x="4602" y="1374"/>
                  </a:cubicBezTo>
                  <a:cubicBezTo>
                    <a:pt x="4041" y="1060"/>
                    <a:pt x="3675" y="117"/>
                    <a:pt x="3471" y="108"/>
                  </a:cubicBezTo>
                  <a:cubicBezTo>
                    <a:pt x="3467" y="107"/>
                    <a:pt x="3463" y="107"/>
                    <a:pt x="3459" y="107"/>
                  </a:cubicBezTo>
                  <a:cubicBezTo>
                    <a:pt x="3260" y="107"/>
                    <a:pt x="3132" y="349"/>
                    <a:pt x="3192" y="885"/>
                  </a:cubicBezTo>
                  <a:cubicBezTo>
                    <a:pt x="3254" y="1432"/>
                    <a:pt x="4073" y="2129"/>
                    <a:pt x="4073" y="2129"/>
                  </a:cubicBezTo>
                  <a:cubicBezTo>
                    <a:pt x="4073" y="2129"/>
                    <a:pt x="3689" y="1968"/>
                    <a:pt x="3057" y="1612"/>
                  </a:cubicBezTo>
                  <a:cubicBezTo>
                    <a:pt x="2426" y="1257"/>
                    <a:pt x="1946" y="199"/>
                    <a:pt x="1946" y="199"/>
                  </a:cubicBezTo>
                  <a:cubicBezTo>
                    <a:pt x="1750" y="45"/>
                    <a:pt x="1556" y="0"/>
                    <a:pt x="1395" y="0"/>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p:nvPr/>
          </p:nvSpPr>
          <p:spPr>
            <a:xfrm>
              <a:off x="6770562" y="3597039"/>
              <a:ext cx="41841" cy="72246"/>
            </a:xfrm>
            <a:custGeom>
              <a:avLst/>
              <a:gdLst/>
              <a:ahLst/>
              <a:cxnLst/>
              <a:rect l="l" t="t" r="r" b="b"/>
              <a:pathLst>
                <a:path w="1983" h="3424" extrusionOk="0">
                  <a:moveTo>
                    <a:pt x="1383" y="1"/>
                  </a:moveTo>
                  <a:cubicBezTo>
                    <a:pt x="1005" y="1"/>
                    <a:pt x="525" y="104"/>
                    <a:pt x="249" y="560"/>
                  </a:cubicBezTo>
                  <a:cubicBezTo>
                    <a:pt x="249" y="560"/>
                    <a:pt x="0" y="2405"/>
                    <a:pt x="469" y="3069"/>
                  </a:cubicBezTo>
                  <a:cubicBezTo>
                    <a:pt x="644" y="3317"/>
                    <a:pt x="842" y="3423"/>
                    <a:pt x="1033" y="3423"/>
                  </a:cubicBezTo>
                  <a:cubicBezTo>
                    <a:pt x="1355" y="3423"/>
                    <a:pt x="1654" y="3122"/>
                    <a:pt x="1780" y="2690"/>
                  </a:cubicBezTo>
                  <a:cubicBezTo>
                    <a:pt x="1982" y="2003"/>
                    <a:pt x="1938" y="71"/>
                    <a:pt x="1938" y="71"/>
                  </a:cubicBezTo>
                  <a:cubicBezTo>
                    <a:pt x="1938" y="71"/>
                    <a:pt x="1696" y="1"/>
                    <a:pt x="1383"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p:nvPr/>
          </p:nvSpPr>
          <p:spPr>
            <a:xfrm>
              <a:off x="6765413" y="3640611"/>
              <a:ext cx="194584" cy="72858"/>
            </a:xfrm>
            <a:custGeom>
              <a:avLst/>
              <a:gdLst/>
              <a:ahLst/>
              <a:cxnLst/>
              <a:rect l="l" t="t" r="r" b="b"/>
              <a:pathLst>
                <a:path w="9222" h="3453" extrusionOk="0">
                  <a:moveTo>
                    <a:pt x="503" y="1"/>
                  </a:moveTo>
                  <a:cubicBezTo>
                    <a:pt x="239" y="1"/>
                    <a:pt x="12" y="214"/>
                    <a:pt x="9" y="491"/>
                  </a:cubicBezTo>
                  <a:cubicBezTo>
                    <a:pt x="3" y="1272"/>
                    <a:pt x="0" y="2528"/>
                    <a:pt x="54" y="2923"/>
                  </a:cubicBezTo>
                  <a:cubicBezTo>
                    <a:pt x="109" y="3322"/>
                    <a:pt x="776" y="3372"/>
                    <a:pt x="1481" y="3372"/>
                  </a:cubicBezTo>
                  <a:cubicBezTo>
                    <a:pt x="1715" y="3372"/>
                    <a:pt x="1953" y="3367"/>
                    <a:pt x="2175" y="3367"/>
                  </a:cubicBezTo>
                  <a:cubicBezTo>
                    <a:pt x="2261" y="3367"/>
                    <a:pt x="2345" y="3367"/>
                    <a:pt x="2425" y="3370"/>
                  </a:cubicBezTo>
                  <a:cubicBezTo>
                    <a:pt x="2823" y="3381"/>
                    <a:pt x="4201" y="3452"/>
                    <a:pt x="5610" y="3452"/>
                  </a:cubicBezTo>
                  <a:cubicBezTo>
                    <a:pt x="7392" y="3452"/>
                    <a:pt x="9222" y="3339"/>
                    <a:pt x="9175" y="2848"/>
                  </a:cubicBezTo>
                  <a:cubicBezTo>
                    <a:pt x="9091" y="1970"/>
                    <a:pt x="7544" y="1293"/>
                    <a:pt x="6627" y="1121"/>
                  </a:cubicBezTo>
                  <a:cubicBezTo>
                    <a:pt x="5965" y="997"/>
                    <a:pt x="4223" y="398"/>
                    <a:pt x="3301" y="73"/>
                  </a:cubicBezTo>
                  <a:cubicBezTo>
                    <a:pt x="3180" y="30"/>
                    <a:pt x="3056" y="10"/>
                    <a:pt x="2931" y="10"/>
                  </a:cubicBezTo>
                  <a:cubicBezTo>
                    <a:pt x="2760" y="10"/>
                    <a:pt x="2589" y="47"/>
                    <a:pt x="2426" y="112"/>
                  </a:cubicBezTo>
                  <a:cubicBezTo>
                    <a:pt x="2276" y="173"/>
                    <a:pt x="2085" y="197"/>
                    <a:pt x="1876" y="197"/>
                  </a:cubicBezTo>
                  <a:cubicBezTo>
                    <a:pt x="1468" y="197"/>
                    <a:pt x="993" y="105"/>
                    <a:pt x="624" y="16"/>
                  </a:cubicBezTo>
                  <a:cubicBezTo>
                    <a:pt x="583" y="6"/>
                    <a:pt x="543" y="1"/>
                    <a:pt x="503" y="1"/>
                  </a:cubicBezTo>
                  <a:close/>
                </a:path>
              </a:pathLst>
            </a:custGeom>
            <a:solidFill>
              <a:srgbClr val="538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3"/>
            <p:cNvSpPr/>
            <p:nvPr/>
          </p:nvSpPr>
          <p:spPr>
            <a:xfrm>
              <a:off x="6512635" y="3595605"/>
              <a:ext cx="52539" cy="69440"/>
            </a:xfrm>
            <a:custGeom>
              <a:avLst/>
              <a:gdLst/>
              <a:ahLst/>
              <a:cxnLst/>
              <a:rect l="l" t="t" r="r" b="b"/>
              <a:pathLst>
                <a:path w="2490" h="3291" extrusionOk="0">
                  <a:moveTo>
                    <a:pt x="1518" y="1"/>
                  </a:moveTo>
                  <a:cubicBezTo>
                    <a:pt x="1253" y="1"/>
                    <a:pt x="972" y="76"/>
                    <a:pt x="732" y="303"/>
                  </a:cubicBezTo>
                  <a:cubicBezTo>
                    <a:pt x="732" y="303"/>
                    <a:pt x="0" y="2016"/>
                    <a:pt x="276" y="2781"/>
                  </a:cubicBezTo>
                  <a:cubicBezTo>
                    <a:pt x="404" y="3138"/>
                    <a:pt x="627" y="3291"/>
                    <a:pt x="867" y="3291"/>
                  </a:cubicBezTo>
                  <a:cubicBezTo>
                    <a:pt x="1142" y="3291"/>
                    <a:pt x="1439" y="3090"/>
                    <a:pt x="1641" y="2765"/>
                  </a:cubicBezTo>
                  <a:cubicBezTo>
                    <a:pt x="2018" y="2155"/>
                    <a:pt x="2490" y="282"/>
                    <a:pt x="2490" y="282"/>
                  </a:cubicBezTo>
                  <a:cubicBezTo>
                    <a:pt x="2490" y="282"/>
                    <a:pt x="2032" y="1"/>
                    <a:pt x="1518"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3"/>
            <p:cNvSpPr/>
            <p:nvPr/>
          </p:nvSpPr>
          <p:spPr>
            <a:xfrm>
              <a:off x="6498224" y="3639915"/>
              <a:ext cx="194584" cy="72837"/>
            </a:xfrm>
            <a:custGeom>
              <a:avLst/>
              <a:gdLst/>
              <a:ahLst/>
              <a:cxnLst/>
              <a:rect l="l" t="t" r="r" b="b"/>
              <a:pathLst>
                <a:path w="9222" h="3452" extrusionOk="0">
                  <a:moveTo>
                    <a:pt x="504" y="0"/>
                  </a:moveTo>
                  <a:cubicBezTo>
                    <a:pt x="240" y="0"/>
                    <a:pt x="12" y="212"/>
                    <a:pt x="9" y="490"/>
                  </a:cubicBezTo>
                  <a:cubicBezTo>
                    <a:pt x="1" y="1271"/>
                    <a:pt x="0" y="2527"/>
                    <a:pt x="54" y="2922"/>
                  </a:cubicBezTo>
                  <a:cubicBezTo>
                    <a:pt x="109" y="3321"/>
                    <a:pt x="773" y="3372"/>
                    <a:pt x="1475" y="3372"/>
                  </a:cubicBezTo>
                  <a:cubicBezTo>
                    <a:pt x="1715" y="3372"/>
                    <a:pt x="1960" y="3366"/>
                    <a:pt x="2187" y="3366"/>
                  </a:cubicBezTo>
                  <a:cubicBezTo>
                    <a:pt x="2269" y="3366"/>
                    <a:pt x="2349" y="3367"/>
                    <a:pt x="2425" y="3369"/>
                  </a:cubicBezTo>
                  <a:cubicBezTo>
                    <a:pt x="2823" y="3380"/>
                    <a:pt x="4201" y="3451"/>
                    <a:pt x="5610" y="3451"/>
                  </a:cubicBezTo>
                  <a:cubicBezTo>
                    <a:pt x="7392" y="3451"/>
                    <a:pt x="9222" y="3338"/>
                    <a:pt x="9174" y="2847"/>
                  </a:cubicBezTo>
                  <a:cubicBezTo>
                    <a:pt x="9091" y="1970"/>
                    <a:pt x="7544" y="1292"/>
                    <a:pt x="6626" y="1120"/>
                  </a:cubicBezTo>
                  <a:cubicBezTo>
                    <a:pt x="5964" y="997"/>
                    <a:pt x="4223" y="397"/>
                    <a:pt x="3301" y="72"/>
                  </a:cubicBezTo>
                  <a:cubicBezTo>
                    <a:pt x="3180" y="29"/>
                    <a:pt x="3055" y="9"/>
                    <a:pt x="2930" y="9"/>
                  </a:cubicBezTo>
                  <a:cubicBezTo>
                    <a:pt x="2759" y="9"/>
                    <a:pt x="2588" y="46"/>
                    <a:pt x="2426" y="111"/>
                  </a:cubicBezTo>
                  <a:cubicBezTo>
                    <a:pt x="2276" y="172"/>
                    <a:pt x="2085" y="196"/>
                    <a:pt x="1876" y="196"/>
                  </a:cubicBezTo>
                  <a:cubicBezTo>
                    <a:pt x="1468" y="196"/>
                    <a:pt x="992" y="104"/>
                    <a:pt x="624" y="15"/>
                  </a:cubicBezTo>
                  <a:cubicBezTo>
                    <a:pt x="584" y="5"/>
                    <a:pt x="543" y="0"/>
                    <a:pt x="504" y="0"/>
                  </a:cubicBezTo>
                  <a:close/>
                </a:path>
              </a:pathLst>
            </a:custGeom>
            <a:solidFill>
              <a:srgbClr val="538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3"/>
            <p:cNvSpPr/>
            <p:nvPr/>
          </p:nvSpPr>
          <p:spPr>
            <a:xfrm>
              <a:off x="6598470" y="2996175"/>
              <a:ext cx="226909" cy="624138"/>
            </a:xfrm>
            <a:custGeom>
              <a:avLst/>
              <a:gdLst/>
              <a:ahLst/>
              <a:cxnLst/>
              <a:rect l="l" t="t" r="r" b="b"/>
              <a:pathLst>
                <a:path w="10754" h="29580" extrusionOk="0">
                  <a:moveTo>
                    <a:pt x="5781" y="0"/>
                  </a:moveTo>
                  <a:cubicBezTo>
                    <a:pt x="3965" y="0"/>
                    <a:pt x="0" y="1366"/>
                    <a:pt x="0" y="1366"/>
                  </a:cubicBezTo>
                  <a:cubicBezTo>
                    <a:pt x="0" y="1366"/>
                    <a:pt x="568" y="4730"/>
                    <a:pt x="1977" y="5991"/>
                  </a:cubicBezTo>
                  <a:cubicBezTo>
                    <a:pt x="1977" y="5991"/>
                    <a:pt x="6486" y="15424"/>
                    <a:pt x="6924" y="17127"/>
                  </a:cubicBezTo>
                  <a:cubicBezTo>
                    <a:pt x="7362" y="18832"/>
                    <a:pt x="8118" y="29389"/>
                    <a:pt x="8089" y="29509"/>
                  </a:cubicBezTo>
                  <a:cubicBezTo>
                    <a:pt x="8080" y="29545"/>
                    <a:pt x="8282" y="29579"/>
                    <a:pt x="8573" y="29579"/>
                  </a:cubicBezTo>
                  <a:cubicBezTo>
                    <a:pt x="9240" y="29579"/>
                    <a:pt x="10380" y="29400"/>
                    <a:pt x="10534" y="28660"/>
                  </a:cubicBezTo>
                  <a:cubicBezTo>
                    <a:pt x="10753" y="27597"/>
                    <a:pt x="10640" y="16700"/>
                    <a:pt x="10373" y="15859"/>
                  </a:cubicBezTo>
                  <a:cubicBezTo>
                    <a:pt x="10105" y="15019"/>
                    <a:pt x="6973" y="4421"/>
                    <a:pt x="6973" y="4421"/>
                  </a:cubicBezTo>
                  <a:cubicBezTo>
                    <a:pt x="6973" y="4421"/>
                    <a:pt x="7261" y="1171"/>
                    <a:pt x="6612" y="242"/>
                  </a:cubicBezTo>
                  <a:cubicBezTo>
                    <a:pt x="6492" y="70"/>
                    <a:pt x="6191" y="0"/>
                    <a:pt x="57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3"/>
            <p:cNvSpPr/>
            <p:nvPr/>
          </p:nvSpPr>
          <p:spPr>
            <a:xfrm>
              <a:off x="6517910" y="3008117"/>
              <a:ext cx="229040" cy="616331"/>
            </a:xfrm>
            <a:custGeom>
              <a:avLst/>
              <a:gdLst/>
              <a:ahLst/>
              <a:cxnLst/>
              <a:rect l="l" t="t" r="r" b="b"/>
              <a:pathLst>
                <a:path w="10855" h="29210" extrusionOk="0">
                  <a:moveTo>
                    <a:pt x="10716" y="1"/>
                  </a:moveTo>
                  <a:cubicBezTo>
                    <a:pt x="10716" y="1"/>
                    <a:pt x="3866" y="466"/>
                    <a:pt x="3826" y="1508"/>
                  </a:cubicBezTo>
                  <a:lnTo>
                    <a:pt x="3449" y="15975"/>
                  </a:lnTo>
                  <a:lnTo>
                    <a:pt x="1" y="28552"/>
                  </a:lnTo>
                  <a:cubicBezTo>
                    <a:pt x="1" y="28552"/>
                    <a:pt x="564" y="29210"/>
                    <a:pt x="1459" y="29210"/>
                  </a:cubicBezTo>
                  <a:cubicBezTo>
                    <a:pt x="1684" y="29210"/>
                    <a:pt x="1932" y="29168"/>
                    <a:pt x="2196" y="29063"/>
                  </a:cubicBezTo>
                  <a:cubicBezTo>
                    <a:pt x="3505" y="27324"/>
                    <a:pt x="6935" y="17427"/>
                    <a:pt x="7397" y="16075"/>
                  </a:cubicBezTo>
                  <a:cubicBezTo>
                    <a:pt x="7858" y="14723"/>
                    <a:pt x="8568" y="5829"/>
                    <a:pt x="8568" y="5829"/>
                  </a:cubicBezTo>
                  <a:cubicBezTo>
                    <a:pt x="8568" y="5829"/>
                    <a:pt x="10802" y="4441"/>
                    <a:pt x="10828" y="3290"/>
                  </a:cubicBezTo>
                  <a:cubicBezTo>
                    <a:pt x="10854" y="2138"/>
                    <a:pt x="10716" y="1"/>
                    <a:pt x="10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3"/>
            <p:cNvSpPr/>
            <p:nvPr/>
          </p:nvSpPr>
          <p:spPr>
            <a:xfrm>
              <a:off x="6554920" y="2666677"/>
              <a:ext cx="225643" cy="396406"/>
            </a:xfrm>
            <a:custGeom>
              <a:avLst/>
              <a:gdLst/>
              <a:ahLst/>
              <a:cxnLst/>
              <a:rect l="l" t="t" r="r" b="b"/>
              <a:pathLst>
                <a:path w="10694" h="18787" extrusionOk="0">
                  <a:moveTo>
                    <a:pt x="5497" y="1"/>
                  </a:moveTo>
                  <a:cubicBezTo>
                    <a:pt x="5497" y="1"/>
                    <a:pt x="371" y="755"/>
                    <a:pt x="185" y="2061"/>
                  </a:cubicBezTo>
                  <a:cubicBezTo>
                    <a:pt x="1" y="3367"/>
                    <a:pt x="721" y="17023"/>
                    <a:pt x="1947" y="17902"/>
                  </a:cubicBezTo>
                  <a:cubicBezTo>
                    <a:pt x="2669" y="18421"/>
                    <a:pt x="4504" y="18786"/>
                    <a:pt x="6006" y="18786"/>
                  </a:cubicBezTo>
                  <a:cubicBezTo>
                    <a:pt x="7053" y="18786"/>
                    <a:pt x="7939" y="18608"/>
                    <a:pt x="8174" y="18181"/>
                  </a:cubicBezTo>
                  <a:cubicBezTo>
                    <a:pt x="8746" y="17141"/>
                    <a:pt x="10693" y="3921"/>
                    <a:pt x="10629" y="2808"/>
                  </a:cubicBezTo>
                  <a:cubicBezTo>
                    <a:pt x="10564" y="1694"/>
                    <a:pt x="8917" y="397"/>
                    <a:pt x="7862" y="274"/>
                  </a:cubicBezTo>
                  <a:lnTo>
                    <a:pt x="54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p:nvPr/>
          </p:nvSpPr>
          <p:spPr>
            <a:xfrm>
              <a:off x="6540340" y="2666677"/>
              <a:ext cx="146666" cy="415332"/>
            </a:xfrm>
            <a:custGeom>
              <a:avLst/>
              <a:gdLst/>
              <a:ahLst/>
              <a:cxnLst/>
              <a:rect l="l" t="t" r="r" b="b"/>
              <a:pathLst>
                <a:path w="6951" h="19684" extrusionOk="0">
                  <a:moveTo>
                    <a:pt x="6187" y="1"/>
                  </a:moveTo>
                  <a:cubicBezTo>
                    <a:pt x="1" y="426"/>
                    <a:pt x="328" y="2273"/>
                    <a:pt x="328" y="2273"/>
                  </a:cubicBezTo>
                  <a:cubicBezTo>
                    <a:pt x="328" y="2273"/>
                    <a:pt x="361" y="8250"/>
                    <a:pt x="453" y="9367"/>
                  </a:cubicBezTo>
                  <a:cubicBezTo>
                    <a:pt x="544" y="10484"/>
                    <a:pt x="735" y="18389"/>
                    <a:pt x="735" y="18389"/>
                  </a:cubicBezTo>
                  <a:cubicBezTo>
                    <a:pt x="2045" y="19400"/>
                    <a:pt x="3257" y="19684"/>
                    <a:pt x="4205" y="19684"/>
                  </a:cubicBezTo>
                  <a:cubicBezTo>
                    <a:pt x="5423" y="19684"/>
                    <a:pt x="6207" y="19216"/>
                    <a:pt x="6207" y="19216"/>
                  </a:cubicBezTo>
                  <a:cubicBezTo>
                    <a:pt x="6950" y="17421"/>
                    <a:pt x="6371" y="9721"/>
                    <a:pt x="6371" y="9721"/>
                  </a:cubicBezTo>
                  <a:lnTo>
                    <a:pt x="61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p:nvPr/>
          </p:nvSpPr>
          <p:spPr>
            <a:xfrm>
              <a:off x="6702324" y="2676995"/>
              <a:ext cx="89738" cy="392270"/>
            </a:xfrm>
            <a:custGeom>
              <a:avLst/>
              <a:gdLst/>
              <a:ahLst/>
              <a:cxnLst/>
              <a:rect l="l" t="t" r="r" b="b"/>
              <a:pathLst>
                <a:path w="4253" h="18591" extrusionOk="0">
                  <a:moveTo>
                    <a:pt x="2729" y="1"/>
                  </a:moveTo>
                  <a:cubicBezTo>
                    <a:pt x="2729" y="1"/>
                    <a:pt x="1306" y="353"/>
                    <a:pt x="1106" y="2709"/>
                  </a:cubicBezTo>
                  <a:cubicBezTo>
                    <a:pt x="907" y="5063"/>
                    <a:pt x="0" y="10449"/>
                    <a:pt x="0" y="10449"/>
                  </a:cubicBezTo>
                  <a:cubicBezTo>
                    <a:pt x="0" y="10449"/>
                    <a:pt x="983" y="17419"/>
                    <a:pt x="1188" y="17692"/>
                  </a:cubicBezTo>
                  <a:cubicBezTo>
                    <a:pt x="1394" y="17967"/>
                    <a:pt x="1981" y="18404"/>
                    <a:pt x="2844" y="18588"/>
                  </a:cubicBezTo>
                  <a:cubicBezTo>
                    <a:pt x="2851" y="18590"/>
                    <a:pt x="2858" y="18591"/>
                    <a:pt x="2864" y="18591"/>
                  </a:cubicBezTo>
                  <a:cubicBezTo>
                    <a:pt x="3699" y="18591"/>
                    <a:pt x="3139" y="7093"/>
                    <a:pt x="3139" y="7093"/>
                  </a:cubicBezTo>
                  <a:cubicBezTo>
                    <a:pt x="3139" y="7093"/>
                    <a:pt x="4252" y="2622"/>
                    <a:pt x="3733" y="1962"/>
                  </a:cubicBezTo>
                  <a:cubicBezTo>
                    <a:pt x="3214" y="1302"/>
                    <a:pt x="2729" y="1"/>
                    <a:pt x="2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3"/>
            <p:cNvSpPr/>
            <p:nvPr/>
          </p:nvSpPr>
          <p:spPr>
            <a:xfrm>
              <a:off x="6592393" y="2431813"/>
              <a:ext cx="209439" cy="271747"/>
            </a:xfrm>
            <a:custGeom>
              <a:avLst/>
              <a:gdLst/>
              <a:ahLst/>
              <a:cxnLst/>
              <a:rect l="l" t="t" r="r" b="b"/>
              <a:pathLst>
                <a:path w="9926" h="12879" extrusionOk="0">
                  <a:moveTo>
                    <a:pt x="4873" y="1"/>
                  </a:moveTo>
                  <a:cubicBezTo>
                    <a:pt x="1333" y="1"/>
                    <a:pt x="0" y="3064"/>
                    <a:pt x="230" y="5509"/>
                  </a:cubicBezTo>
                  <a:cubicBezTo>
                    <a:pt x="459" y="7967"/>
                    <a:pt x="2344" y="10167"/>
                    <a:pt x="3088" y="10259"/>
                  </a:cubicBezTo>
                  <a:cubicBezTo>
                    <a:pt x="3832" y="10350"/>
                    <a:pt x="3420" y="12226"/>
                    <a:pt x="3420" y="12226"/>
                  </a:cubicBezTo>
                  <a:cubicBezTo>
                    <a:pt x="3420" y="12226"/>
                    <a:pt x="4374" y="12879"/>
                    <a:pt x="5312" y="12879"/>
                  </a:cubicBezTo>
                  <a:cubicBezTo>
                    <a:pt x="5824" y="12879"/>
                    <a:pt x="6330" y="12684"/>
                    <a:pt x="6675" y="12084"/>
                  </a:cubicBezTo>
                  <a:lnTo>
                    <a:pt x="6611" y="10599"/>
                  </a:lnTo>
                  <a:cubicBezTo>
                    <a:pt x="6611" y="10599"/>
                    <a:pt x="9753" y="10339"/>
                    <a:pt x="9839" y="8054"/>
                  </a:cubicBezTo>
                  <a:cubicBezTo>
                    <a:pt x="9926" y="5767"/>
                    <a:pt x="9419" y="4575"/>
                    <a:pt x="9419" y="4575"/>
                  </a:cubicBezTo>
                  <a:cubicBezTo>
                    <a:pt x="9419" y="4575"/>
                    <a:pt x="8505" y="30"/>
                    <a:pt x="4926" y="1"/>
                  </a:cubicBezTo>
                  <a:cubicBezTo>
                    <a:pt x="4908" y="1"/>
                    <a:pt x="4890" y="1"/>
                    <a:pt x="4873"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3"/>
            <p:cNvSpPr/>
            <p:nvPr/>
          </p:nvSpPr>
          <p:spPr>
            <a:xfrm>
              <a:off x="6376055" y="2441604"/>
              <a:ext cx="246174" cy="327113"/>
            </a:xfrm>
            <a:custGeom>
              <a:avLst/>
              <a:gdLst/>
              <a:ahLst/>
              <a:cxnLst/>
              <a:rect l="l" t="t" r="r" b="b"/>
              <a:pathLst>
                <a:path w="11667" h="15503" extrusionOk="0">
                  <a:moveTo>
                    <a:pt x="2105" y="1"/>
                  </a:moveTo>
                  <a:cubicBezTo>
                    <a:pt x="996" y="1"/>
                    <a:pt x="1" y="1034"/>
                    <a:pt x="1" y="1034"/>
                  </a:cubicBezTo>
                  <a:cubicBezTo>
                    <a:pt x="1" y="1034"/>
                    <a:pt x="2223" y="8427"/>
                    <a:pt x="2587" y="9266"/>
                  </a:cubicBezTo>
                  <a:cubicBezTo>
                    <a:pt x="2949" y="10105"/>
                    <a:pt x="8883" y="15328"/>
                    <a:pt x="8883" y="15328"/>
                  </a:cubicBezTo>
                  <a:cubicBezTo>
                    <a:pt x="9019" y="15449"/>
                    <a:pt x="9172" y="15502"/>
                    <a:pt x="9333" y="15502"/>
                  </a:cubicBezTo>
                  <a:cubicBezTo>
                    <a:pt x="10346" y="15502"/>
                    <a:pt x="11666" y="13372"/>
                    <a:pt x="11109" y="12733"/>
                  </a:cubicBezTo>
                  <a:cubicBezTo>
                    <a:pt x="10464" y="11990"/>
                    <a:pt x="5833" y="7266"/>
                    <a:pt x="5165" y="6891"/>
                  </a:cubicBezTo>
                  <a:cubicBezTo>
                    <a:pt x="4498" y="6517"/>
                    <a:pt x="4733" y="1794"/>
                    <a:pt x="3275" y="471"/>
                  </a:cubicBezTo>
                  <a:cubicBezTo>
                    <a:pt x="2897" y="128"/>
                    <a:pt x="2494" y="1"/>
                    <a:pt x="2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3"/>
            <p:cNvSpPr/>
            <p:nvPr/>
          </p:nvSpPr>
          <p:spPr>
            <a:xfrm>
              <a:off x="6552978" y="2361023"/>
              <a:ext cx="257884" cy="282424"/>
            </a:xfrm>
            <a:custGeom>
              <a:avLst/>
              <a:gdLst/>
              <a:ahLst/>
              <a:cxnLst/>
              <a:rect l="l" t="t" r="r" b="b"/>
              <a:pathLst>
                <a:path w="12222" h="13385" extrusionOk="0">
                  <a:moveTo>
                    <a:pt x="12023" y="1"/>
                  </a:moveTo>
                  <a:lnTo>
                    <a:pt x="12023" y="1"/>
                  </a:lnTo>
                  <a:cubicBezTo>
                    <a:pt x="12023" y="1"/>
                    <a:pt x="10583" y="1516"/>
                    <a:pt x="8148" y="1516"/>
                  </a:cubicBezTo>
                  <a:cubicBezTo>
                    <a:pt x="8087" y="1516"/>
                    <a:pt x="8025" y="1515"/>
                    <a:pt x="7962" y="1513"/>
                  </a:cubicBezTo>
                  <a:cubicBezTo>
                    <a:pt x="7895" y="1511"/>
                    <a:pt x="7830" y="1510"/>
                    <a:pt x="7765" y="1510"/>
                  </a:cubicBezTo>
                  <a:cubicBezTo>
                    <a:pt x="5355" y="1510"/>
                    <a:pt x="4260" y="2907"/>
                    <a:pt x="4260" y="2907"/>
                  </a:cubicBezTo>
                  <a:lnTo>
                    <a:pt x="4579" y="1967"/>
                  </a:lnTo>
                  <a:lnTo>
                    <a:pt x="4579" y="1967"/>
                  </a:lnTo>
                  <a:cubicBezTo>
                    <a:pt x="2947" y="2698"/>
                    <a:pt x="2073" y="3981"/>
                    <a:pt x="2073" y="3981"/>
                  </a:cubicBezTo>
                  <a:lnTo>
                    <a:pt x="2073" y="3145"/>
                  </a:lnTo>
                  <a:cubicBezTo>
                    <a:pt x="1119" y="4816"/>
                    <a:pt x="1115" y="6131"/>
                    <a:pt x="1115" y="6131"/>
                  </a:cubicBezTo>
                  <a:cubicBezTo>
                    <a:pt x="0" y="6449"/>
                    <a:pt x="248" y="8560"/>
                    <a:pt x="248" y="8560"/>
                  </a:cubicBezTo>
                  <a:lnTo>
                    <a:pt x="717" y="8401"/>
                  </a:lnTo>
                  <a:lnTo>
                    <a:pt x="717" y="8401"/>
                  </a:lnTo>
                  <a:cubicBezTo>
                    <a:pt x="199" y="9156"/>
                    <a:pt x="717" y="10312"/>
                    <a:pt x="717" y="10312"/>
                  </a:cubicBezTo>
                  <a:lnTo>
                    <a:pt x="995" y="9475"/>
                  </a:lnTo>
                  <a:cubicBezTo>
                    <a:pt x="995" y="9475"/>
                    <a:pt x="1433" y="11108"/>
                    <a:pt x="2073" y="12324"/>
                  </a:cubicBezTo>
                  <a:cubicBezTo>
                    <a:pt x="2577" y="13285"/>
                    <a:pt x="3780" y="13385"/>
                    <a:pt x="4264" y="13385"/>
                  </a:cubicBezTo>
                  <a:cubicBezTo>
                    <a:pt x="4390" y="13385"/>
                    <a:pt x="4468" y="13378"/>
                    <a:pt x="4471" y="13378"/>
                  </a:cubicBezTo>
                  <a:cubicBezTo>
                    <a:pt x="4471" y="13378"/>
                    <a:pt x="4471" y="13378"/>
                    <a:pt x="4471" y="13378"/>
                  </a:cubicBezTo>
                  <a:cubicBezTo>
                    <a:pt x="4475" y="13378"/>
                    <a:pt x="4180" y="12324"/>
                    <a:pt x="4180" y="12324"/>
                  </a:cubicBezTo>
                  <a:cubicBezTo>
                    <a:pt x="4117" y="12352"/>
                    <a:pt x="4051" y="12365"/>
                    <a:pt x="3983" y="12365"/>
                  </a:cubicBezTo>
                  <a:cubicBezTo>
                    <a:pt x="3242" y="12365"/>
                    <a:pt x="2299" y="10762"/>
                    <a:pt x="2628" y="10033"/>
                  </a:cubicBezTo>
                  <a:cubicBezTo>
                    <a:pt x="2777" y="9702"/>
                    <a:pt x="3002" y="9605"/>
                    <a:pt x="3214" y="9605"/>
                  </a:cubicBezTo>
                  <a:cubicBezTo>
                    <a:pt x="3511" y="9605"/>
                    <a:pt x="3782" y="9796"/>
                    <a:pt x="3782" y="9796"/>
                  </a:cubicBezTo>
                  <a:cubicBezTo>
                    <a:pt x="3782" y="9796"/>
                    <a:pt x="4536" y="11336"/>
                    <a:pt x="4899" y="11336"/>
                  </a:cubicBezTo>
                  <a:cubicBezTo>
                    <a:pt x="4927" y="11336"/>
                    <a:pt x="4953" y="11327"/>
                    <a:pt x="4976" y="11307"/>
                  </a:cubicBezTo>
                  <a:cubicBezTo>
                    <a:pt x="5295" y="11028"/>
                    <a:pt x="4339" y="9117"/>
                    <a:pt x="4339" y="9117"/>
                  </a:cubicBezTo>
                  <a:lnTo>
                    <a:pt x="4897" y="6888"/>
                  </a:lnTo>
                  <a:cubicBezTo>
                    <a:pt x="5568" y="5720"/>
                    <a:pt x="6903" y="5564"/>
                    <a:pt x="7567" y="5564"/>
                  </a:cubicBezTo>
                  <a:cubicBezTo>
                    <a:pt x="7809" y="5564"/>
                    <a:pt x="7962" y="5585"/>
                    <a:pt x="7962" y="5585"/>
                  </a:cubicBezTo>
                  <a:cubicBezTo>
                    <a:pt x="8588" y="5213"/>
                    <a:pt x="9736" y="5189"/>
                    <a:pt x="10016" y="5189"/>
                  </a:cubicBezTo>
                  <a:cubicBezTo>
                    <a:pt x="10056" y="5189"/>
                    <a:pt x="10078" y="5190"/>
                    <a:pt x="10078" y="5190"/>
                  </a:cubicBezTo>
                  <a:cubicBezTo>
                    <a:pt x="11597" y="4328"/>
                    <a:pt x="12222" y="2260"/>
                    <a:pt x="12222" y="2260"/>
                  </a:cubicBezTo>
                  <a:lnTo>
                    <a:pt x="12222" y="2260"/>
                  </a:lnTo>
                  <a:lnTo>
                    <a:pt x="11386" y="2549"/>
                  </a:lnTo>
                  <a:cubicBezTo>
                    <a:pt x="12102" y="1513"/>
                    <a:pt x="12023" y="1"/>
                    <a:pt x="120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3"/>
            <p:cNvSpPr/>
            <p:nvPr/>
          </p:nvSpPr>
          <p:spPr>
            <a:xfrm>
              <a:off x="6704709" y="2660010"/>
              <a:ext cx="59966" cy="167386"/>
            </a:xfrm>
            <a:custGeom>
              <a:avLst/>
              <a:gdLst/>
              <a:ahLst/>
              <a:cxnLst/>
              <a:rect l="l" t="t" r="r" b="b"/>
              <a:pathLst>
                <a:path w="2842" h="7933" extrusionOk="0">
                  <a:moveTo>
                    <a:pt x="1297" y="1"/>
                  </a:moveTo>
                  <a:cubicBezTo>
                    <a:pt x="1297" y="1"/>
                    <a:pt x="1288" y="520"/>
                    <a:pt x="1332" y="807"/>
                  </a:cubicBezTo>
                  <a:cubicBezTo>
                    <a:pt x="1375" y="1092"/>
                    <a:pt x="851" y="2869"/>
                    <a:pt x="417" y="4621"/>
                  </a:cubicBezTo>
                  <a:cubicBezTo>
                    <a:pt x="0" y="6306"/>
                    <a:pt x="367" y="7933"/>
                    <a:pt x="413" y="7933"/>
                  </a:cubicBezTo>
                  <a:cubicBezTo>
                    <a:pt x="415" y="7933"/>
                    <a:pt x="417" y="7930"/>
                    <a:pt x="417" y="7925"/>
                  </a:cubicBezTo>
                  <a:cubicBezTo>
                    <a:pt x="438" y="7791"/>
                    <a:pt x="516" y="7267"/>
                    <a:pt x="516" y="7267"/>
                  </a:cubicBezTo>
                  <a:cubicBezTo>
                    <a:pt x="580" y="4700"/>
                    <a:pt x="2841" y="2033"/>
                    <a:pt x="2721" y="1071"/>
                  </a:cubicBezTo>
                  <a:cubicBezTo>
                    <a:pt x="2601" y="108"/>
                    <a:pt x="1297" y="1"/>
                    <a:pt x="12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p:nvPr/>
          </p:nvSpPr>
          <p:spPr>
            <a:xfrm>
              <a:off x="6636134" y="2665685"/>
              <a:ext cx="46230" cy="162153"/>
            </a:xfrm>
            <a:custGeom>
              <a:avLst/>
              <a:gdLst/>
              <a:ahLst/>
              <a:cxnLst/>
              <a:rect l="l" t="t" r="r" b="b"/>
              <a:pathLst>
                <a:path w="2191" h="7685" extrusionOk="0">
                  <a:moveTo>
                    <a:pt x="1217" y="1"/>
                  </a:moveTo>
                  <a:cubicBezTo>
                    <a:pt x="968" y="1"/>
                    <a:pt x="586" y="144"/>
                    <a:pt x="359" y="928"/>
                  </a:cubicBezTo>
                  <a:cubicBezTo>
                    <a:pt x="1" y="2161"/>
                    <a:pt x="1910" y="5283"/>
                    <a:pt x="1792" y="7663"/>
                  </a:cubicBezTo>
                  <a:cubicBezTo>
                    <a:pt x="1792" y="7663"/>
                    <a:pt x="1804" y="7684"/>
                    <a:pt x="1826" y="7684"/>
                  </a:cubicBezTo>
                  <a:cubicBezTo>
                    <a:pt x="1869" y="7684"/>
                    <a:pt x="1950" y="7600"/>
                    <a:pt x="2047" y="7097"/>
                  </a:cubicBezTo>
                  <a:cubicBezTo>
                    <a:pt x="2190" y="6342"/>
                    <a:pt x="1459" y="48"/>
                    <a:pt x="1459" y="48"/>
                  </a:cubicBezTo>
                  <a:cubicBezTo>
                    <a:pt x="1459" y="48"/>
                    <a:pt x="1360" y="1"/>
                    <a:pt x="12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6722665" y="2756648"/>
              <a:ext cx="15930" cy="142805"/>
            </a:xfrm>
            <a:custGeom>
              <a:avLst/>
              <a:gdLst/>
              <a:ahLst/>
              <a:cxnLst/>
              <a:rect l="l" t="t" r="r" b="b"/>
              <a:pathLst>
                <a:path w="755" h="6768" fill="none" extrusionOk="0">
                  <a:moveTo>
                    <a:pt x="0" y="0"/>
                  </a:moveTo>
                  <a:cubicBezTo>
                    <a:pt x="0" y="0"/>
                    <a:pt x="755" y="2759"/>
                    <a:pt x="199" y="6767"/>
                  </a:cubicBezTo>
                </a:path>
              </a:pathLst>
            </a:custGeom>
            <a:solidFill>
              <a:schemeClr val="accent3"/>
            </a:solidFill>
            <a:ln w="5850" cap="rnd" cmpd="sng">
              <a:solidFill>
                <a:schemeClr val="dk1"/>
              </a:solidFill>
              <a:prstDash val="solid"/>
              <a:miter lim="1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a:off x="6651431" y="2763294"/>
              <a:ext cx="15930" cy="142826"/>
            </a:xfrm>
            <a:custGeom>
              <a:avLst/>
              <a:gdLst/>
              <a:ahLst/>
              <a:cxnLst/>
              <a:rect l="l" t="t" r="r" b="b"/>
              <a:pathLst>
                <a:path w="755" h="6769" fill="none" extrusionOk="0">
                  <a:moveTo>
                    <a:pt x="755" y="0"/>
                  </a:moveTo>
                  <a:cubicBezTo>
                    <a:pt x="755" y="0"/>
                    <a:pt x="0" y="2760"/>
                    <a:pt x="556" y="6768"/>
                  </a:cubicBezTo>
                </a:path>
              </a:pathLst>
            </a:custGeom>
            <a:solidFill>
              <a:schemeClr val="accent3"/>
            </a:solidFill>
            <a:ln w="5850" cap="rnd" cmpd="sng">
              <a:solidFill>
                <a:schemeClr val="dk1"/>
              </a:solidFill>
              <a:prstDash val="solid"/>
              <a:miter lim="1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6277750" y="3112309"/>
              <a:ext cx="910845" cy="652391"/>
            </a:xfrm>
            <a:custGeom>
              <a:avLst/>
              <a:gdLst/>
              <a:ahLst/>
              <a:cxnLst/>
              <a:rect l="l" t="t" r="r" b="b"/>
              <a:pathLst>
                <a:path w="43168" h="30919" extrusionOk="0">
                  <a:moveTo>
                    <a:pt x="43167" y="0"/>
                  </a:moveTo>
                  <a:lnTo>
                    <a:pt x="43167" y="0"/>
                  </a:lnTo>
                  <a:cubicBezTo>
                    <a:pt x="40458" y="2529"/>
                    <a:pt x="34935" y="4902"/>
                    <a:pt x="26829" y="5984"/>
                  </a:cubicBezTo>
                  <a:cubicBezTo>
                    <a:pt x="22545" y="6555"/>
                    <a:pt x="18673" y="6814"/>
                    <a:pt x="15251" y="6814"/>
                  </a:cubicBezTo>
                  <a:cubicBezTo>
                    <a:pt x="8093" y="6814"/>
                    <a:pt x="2898" y="5680"/>
                    <a:pt x="0" y="3892"/>
                  </a:cubicBezTo>
                  <a:lnTo>
                    <a:pt x="0" y="3892"/>
                  </a:lnTo>
                  <a:lnTo>
                    <a:pt x="3809" y="22582"/>
                  </a:lnTo>
                  <a:cubicBezTo>
                    <a:pt x="3809" y="22582"/>
                    <a:pt x="6015" y="30919"/>
                    <a:pt x="20574" y="30919"/>
                  </a:cubicBezTo>
                  <a:cubicBezTo>
                    <a:pt x="21818" y="30919"/>
                    <a:pt x="23151" y="30858"/>
                    <a:pt x="24582" y="30726"/>
                  </a:cubicBezTo>
                  <a:cubicBezTo>
                    <a:pt x="42754" y="29049"/>
                    <a:pt x="42176" y="22247"/>
                    <a:pt x="42176" y="22247"/>
                  </a:cubicBezTo>
                  <a:lnTo>
                    <a:pt x="43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p:nvPr/>
          </p:nvSpPr>
          <p:spPr>
            <a:xfrm>
              <a:off x="6889038" y="1763112"/>
              <a:ext cx="113476" cy="1364621"/>
            </a:xfrm>
            <a:custGeom>
              <a:avLst/>
              <a:gdLst/>
              <a:ahLst/>
              <a:cxnLst/>
              <a:rect l="l" t="t" r="r" b="b"/>
              <a:pathLst>
                <a:path w="5378" h="64674" fill="none" extrusionOk="0">
                  <a:moveTo>
                    <a:pt x="5378" y="0"/>
                  </a:moveTo>
                  <a:lnTo>
                    <a:pt x="0" y="64673"/>
                  </a:lnTo>
                </a:path>
              </a:pathLst>
            </a:custGeom>
            <a:noFill/>
            <a:ln w="24375" cap="rnd" cmpd="sng">
              <a:solidFill>
                <a:srgbClr val="174859"/>
              </a:solidFill>
              <a:prstDash val="solid"/>
              <a:miter lim="1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p:nvPr/>
          </p:nvSpPr>
          <p:spPr>
            <a:xfrm>
              <a:off x="6117179" y="1383354"/>
              <a:ext cx="1142354" cy="535180"/>
            </a:xfrm>
            <a:custGeom>
              <a:avLst/>
              <a:gdLst/>
              <a:ahLst/>
              <a:cxnLst/>
              <a:rect l="l" t="t" r="r" b="b"/>
              <a:pathLst>
                <a:path w="54140" h="25364" extrusionOk="0">
                  <a:moveTo>
                    <a:pt x="26827" y="0"/>
                  </a:moveTo>
                  <a:cubicBezTo>
                    <a:pt x="9241" y="0"/>
                    <a:pt x="1" y="6829"/>
                    <a:pt x="1" y="6829"/>
                  </a:cubicBezTo>
                  <a:lnTo>
                    <a:pt x="1" y="25364"/>
                  </a:lnTo>
                  <a:cubicBezTo>
                    <a:pt x="10569" y="20487"/>
                    <a:pt x="20107" y="18861"/>
                    <a:pt x="28127" y="18861"/>
                  </a:cubicBezTo>
                  <a:cubicBezTo>
                    <a:pt x="44168" y="18861"/>
                    <a:pt x="54140" y="25364"/>
                    <a:pt x="54140" y="25364"/>
                  </a:cubicBezTo>
                  <a:lnTo>
                    <a:pt x="54140" y="8292"/>
                  </a:lnTo>
                  <a:cubicBezTo>
                    <a:pt x="54140" y="8292"/>
                    <a:pt x="48287" y="0"/>
                    <a:pt x="26827" y="0"/>
                  </a:cubicBezTo>
                  <a:close/>
                </a:path>
              </a:pathLst>
            </a:custGeom>
            <a:solidFill>
              <a:srgbClr val="174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3"/>
            <p:cNvSpPr/>
            <p:nvPr/>
          </p:nvSpPr>
          <p:spPr>
            <a:xfrm>
              <a:off x="6133806" y="1890176"/>
              <a:ext cx="117738" cy="1162251"/>
            </a:xfrm>
            <a:custGeom>
              <a:avLst/>
              <a:gdLst/>
              <a:ahLst/>
              <a:cxnLst/>
              <a:rect l="l" t="t" r="r" b="b"/>
              <a:pathLst>
                <a:path w="5580" h="55083" fill="none" extrusionOk="0">
                  <a:moveTo>
                    <a:pt x="0" y="1"/>
                  </a:moveTo>
                  <a:lnTo>
                    <a:pt x="5579" y="55082"/>
                  </a:lnTo>
                </a:path>
              </a:pathLst>
            </a:custGeom>
            <a:noFill/>
            <a:ln w="24375" cap="rnd" cmpd="sng">
              <a:solidFill>
                <a:srgbClr val="174859"/>
              </a:solidFill>
              <a:prstDash val="solid"/>
              <a:miter lim="1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3"/>
            <p:cNvSpPr/>
            <p:nvPr/>
          </p:nvSpPr>
          <p:spPr>
            <a:xfrm>
              <a:off x="6213226" y="2944227"/>
              <a:ext cx="1124419" cy="311858"/>
            </a:xfrm>
            <a:custGeom>
              <a:avLst/>
              <a:gdLst/>
              <a:ahLst/>
              <a:cxnLst/>
              <a:rect l="l" t="t" r="r" b="b"/>
              <a:pathLst>
                <a:path w="53290" h="14780" extrusionOk="0">
                  <a:moveTo>
                    <a:pt x="42800" y="1"/>
                  </a:moveTo>
                  <a:cubicBezTo>
                    <a:pt x="45269" y="888"/>
                    <a:pt x="46342" y="2056"/>
                    <a:pt x="45234" y="3418"/>
                  </a:cubicBezTo>
                  <a:cubicBezTo>
                    <a:pt x="41599" y="7891"/>
                    <a:pt x="27060" y="9911"/>
                    <a:pt x="21405" y="9911"/>
                  </a:cubicBezTo>
                  <a:cubicBezTo>
                    <a:pt x="20113" y="9911"/>
                    <a:pt x="18437" y="9953"/>
                    <a:pt x="16616" y="9953"/>
                  </a:cubicBezTo>
                  <a:cubicBezTo>
                    <a:pt x="10465" y="9953"/>
                    <a:pt x="2657" y="9473"/>
                    <a:pt x="2379" y="5267"/>
                  </a:cubicBezTo>
                  <a:cubicBezTo>
                    <a:pt x="2379" y="5267"/>
                    <a:pt x="2034" y="3949"/>
                    <a:pt x="4087" y="2439"/>
                  </a:cubicBezTo>
                  <a:lnTo>
                    <a:pt x="4083" y="2439"/>
                  </a:lnTo>
                  <a:cubicBezTo>
                    <a:pt x="4083" y="2439"/>
                    <a:pt x="1" y="3449"/>
                    <a:pt x="405" y="8295"/>
                  </a:cubicBezTo>
                  <a:cubicBezTo>
                    <a:pt x="714" y="12007"/>
                    <a:pt x="7109" y="14780"/>
                    <a:pt x="18303" y="14780"/>
                  </a:cubicBezTo>
                  <a:cubicBezTo>
                    <a:pt x="21727" y="14780"/>
                    <a:pt x="25601" y="14520"/>
                    <a:pt x="29887" y="13949"/>
                  </a:cubicBezTo>
                  <a:cubicBezTo>
                    <a:pt x="48060" y="11526"/>
                    <a:pt x="53290" y="2610"/>
                    <a:pt x="42800" y="1"/>
                  </a:cubicBezTo>
                  <a:close/>
                </a:path>
              </a:pathLst>
            </a:custGeom>
            <a:solidFill>
              <a:srgbClr val="7E6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3"/>
            <p:cNvSpPr/>
            <p:nvPr/>
          </p:nvSpPr>
          <p:spPr>
            <a:xfrm>
              <a:off x="5247775" y="1651472"/>
              <a:ext cx="95456" cy="87903"/>
            </a:xfrm>
            <a:custGeom>
              <a:avLst/>
              <a:gdLst/>
              <a:ahLst/>
              <a:cxnLst/>
              <a:rect l="l" t="t" r="r" b="b"/>
              <a:pathLst>
                <a:path w="4524" h="4166" extrusionOk="0">
                  <a:moveTo>
                    <a:pt x="2044" y="0"/>
                  </a:moveTo>
                  <a:cubicBezTo>
                    <a:pt x="2044" y="0"/>
                    <a:pt x="0" y="2152"/>
                    <a:pt x="109" y="2826"/>
                  </a:cubicBezTo>
                  <a:cubicBezTo>
                    <a:pt x="217" y="3500"/>
                    <a:pt x="1996" y="4166"/>
                    <a:pt x="1996" y="4166"/>
                  </a:cubicBezTo>
                  <a:lnTo>
                    <a:pt x="3394" y="2960"/>
                  </a:lnTo>
                  <a:cubicBezTo>
                    <a:pt x="4524" y="1286"/>
                    <a:pt x="2044" y="0"/>
                    <a:pt x="2044" y="0"/>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a:off x="5250053" y="1505439"/>
              <a:ext cx="254171" cy="226930"/>
            </a:xfrm>
            <a:custGeom>
              <a:avLst/>
              <a:gdLst/>
              <a:ahLst/>
              <a:cxnLst/>
              <a:rect l="l" t="t" r="r" b="b"/>
              <a:pathLst>
                <a:path w="12046" h="10755" extrusionOk="0">
                  <a:moveTo>
                    <a:pt x="9003" y="1"/>
                  </a:moveTo>
                  <a:cubicBezTo>
                    <a:pt x="8736" y="1"/>
                    <a:pt x="8460" y="56"/>
                    <a:pt x="8176" y="182"/>
                  </a:cubicBezTo>
                  <a:lnTo>
                    <a:pt x="1" y="7991"/>
                  </a:lnTo>
                  <a:cubicBezTo>
                    <a:pt x="1" y="7991"/>
                    <a:pt x="38" y="7989"/>
                    <a:pt x="104" y="7989"/>
                  </a:cubicBezTo>
                  <a:cubicBezTo>
                    <a:pt x="611" y="7989"/>
                    <a:pt x="2837" y="8118"/>
                    <a:pt x="3208" y="10362"/>
                  </a:cubicBezTo>
                  <a:cubicBezTo>
                    <a:pt x="3253" y="10633"/>
                    <a:pt x="3389" y="10755"/>
                    <a:pt x="3597" y="10755"/>
                  </a:cubicBezTo>
                  <a:cubicBezTo>
                    <a:pt x="5333" y="10755"/>
                    <a:pt x="12046" y="2319"/>
                    <a:pt x="12046" y="2319"/>
                  </a:cubicBezTo>
                  <a:cubicBezTo>
                    <a:pt x="12046" y="2319"/>
                    <a:pt x="10738" y="1"/>
                    <a:pt x="9003" y="1"/>
                  </a:cubicBezTo>
                  <a:close/>
                </a:path>
              </a:pathLst>
            </a:custGeom>
            <a:solidFill>
              <a:srgbClr val="7E6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p:nvPr/>
          </p:nvSpPr>
          <p:spPr>
            <a:xfrm>
              <a:off x="5127146" y="1679788"/>
              <a:ext cx="188972" cy="105141"/>
            </a:xfrm>
            <a:custGeom>
              <a:avLst/>
              <a:gdLst/>
              <a:ahLst/>
              <a:cxnLst/>
              <a:rect l="l" t="t" r="r" b="b"/>
              <a:pathLst>
                <a:path w="8956" h="4983" extrusionOk="0">
                  <a:moveTo>
                    <a:pt x="1654" y="1"/>
                  </a:moveTo>
                  <a:cubicBezTo>
                    <a:pt x="696" y="1"/>
                    <a:pt x="1" y="214"/>
                    <a:pt x="132" y="870"/>
                  </a:cubicBezTo>
                  <a:cubicBezTo>
                    <a:pt x="445" y="2438"/>
                    <a:pt x="4796" y="4983"/>
                    <a:pt x="6885" y="4983"/>
                  </a:cubicBezTo>
                  <a:cubicBezTo>
                    <a:pt x="7293" y="4983"/>
                    <a:pt x="7614" y="4886"/>
                    <a:pt x="7803" y="4665"/>
                  </a:cubicBezTo>
                  <a:cubicBezTo>
                    <a:pt x="8956" y="3318"/>
                    <a:pt x="8724" y="1884"/>
                    <a:pt x="8724" y="1884"/>
                  </a:cubicBezTo>
                  <a:lnTo>
                    <a:pt x="8724" y="1884"/>
                  </a:lnTo>
                  <a:cubicBezTo>
                    <a:pt x="8637" y="1891"/>
                    <a:pt x="8552" y="1894"/>
                    <a:pt x="8470" y="1894"/>
                  </a:cubicBezTo>
                  <a:cubicBezTo>
                    <a:pt x="6922" y="1894"/>
                    <a:pt x="6120" y="735"/>
                    <a:pt x="6120" y="735"/>
                  </a:cubicBezTo>
                  <a:cubicBezTo>
                    <a:pt x="6120" y="735"/>
                    <a:pt x="3433" y="1"/>
                    <a:pt x="1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3"/>
            <p:cNvSpPr/>
            <p:nvPr/>
          </p:nvSpPr>
          <p:spPr>
            <a:xfrm>
              <a:off x="5128728" y="1684240"/>
              <a:ext cx="174117" cy="100647"/>
            </a:xfrm>
            <a:custGeom>
              <a:avLst/>
              <a:gdLst/>
              <a:ahLst/>
              <a:cxnLst/>
              <a:rect l="l" t="t" r="r" b="b"/>
              <a:pathLst>
                <a:path w="8252" h="4770" extrusionOk="0">
                  <a:moveTo>
                    <a:pt x="760" y="0"/>
                  </a:moveTo>
                  <a:cubicBezTo>
                    <a:pt x="501" y="0"/>
                    <a:pt x="343" y="29"/>
                    <a:pt x="307" y="39"/>
                  </a:cubicBezTo>
                  <a:cubicBezTo>
                    <a:pt x="100" y="175"/>
                    <a:pt x="1" y="375"/>
                    <a:pt x="57" y="659"/>
                  </a:cubicBezTo>
                  <a:cubicBezTo>
                    <a:pt x="371" y="2227"/>
                    <a:pt x="4720" y="4770"/>
                    <a:pt x="6808" y="4770"/>
                  </a:cubicBezTo>
                  <a:cubicBezTo>
                    <a:pt x="7036" y="4770"/>
                    <a:pt x="7237" y="4739"/>
                    <a:pt x="7403" y="4674"/>
                  </a:cubicBezTo>
                  <a:cubicBezTo>
                    <a:pt x="8251" y="3876"/>
                    <a:pt x="6644" y="2954"/>
                    <a:pt x="4364" y="1340"/>
                  </a:cubicBezTo>
                  <a:cubicBezTo>
                    <a:pt x="2734" y="186"/>
                    <a:pt x="1419" y="0"/>
                    <a:pt x="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a:off x="5576344" y="1713928"/>
              <a:ext cx="78703" cy="89928"/>
            </a:xfrm>
            <a:custGeom>
              <a:avLst/>
              <a:gdLst/>
              <a:ahLst/>
              <a:cxnLst/>
              <a:rect l="l" t="t" r="r" b="b"/>
              <a:pathLst>
                <a:path w="3730" h="4262" extrusionOk="0">
                  <a:moveTo>
                    <a:pt x="2725" y="0"/>
                  </a:moveTo>
                  <a:cubicBezTo>
                    <a:pt x="2725" y="0"/>
                    <a:pt x="0" y="175"/>
                    <a:pt x="72" y="1537"/>
                  </a:cubicBezTo>
                  <a:lnTo>
                    <a:pt x="1075" y="4118"/>
                  </a:lnTo>
                  <a:cubicBezTo>
                    <a:pt x="1075" y="4118"/>
                    <a:pt x="1611" y="4261"/>
                    <a:pt x="2189" y="4261"/>
                  </a:cubicBezTo>
                  <a:cubicBezTo>
                    <a:pt x="2835" y="4261"/>
                    <a:pt x="3534" y="4083"/>
                    <a:pt x="3601" y="3328"/>
                  </a:cubicBezTo>
                  <a:cubicBezTo>
                    <a:pt x="3730" y="1896"/>
                    <a:pt x="2725" y="0"/>
                    <a:pt x="2725" y="0"/>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a:off x="5469704" y="1455980"/>
              <a:ext cx="188824" cy="303545"/>
            </a:xfrm>
            <a:custGeom>
              <a:avLst/>
              <a:gdLst/>
              <a:ahLst/>
              <a:cxnLst/>
              <a:rect l="l" t="t" r="r" b="b"/>
              <a:pathLst>
                <a:path w="8949" h="14386" extrusionOk="0">
                  <a:moveTo>
                    <a:pt x="1696" y="0"/>
                  </a:moveTo>
                  <a:cubicBezTo>
                    <a:pt x="1052" y="0"/>
                    <a:pt x="453" y="250"/>
                    <a:pt x="1" y="915"/>
                  </a:cubicBezTo>
                  <a:cubicBezTo>
                    <a:pt x="1" y="915"/>
                    <a:pt x="3288" y="13088"/>
                    <a:pt x="4559" y="13990"/>
                  </a:cubicBezTo>
                  <a:cubicBezTo>
                    <a:pt x="4953" y="14269"/>
                    <a:pt x="5462" y="14385"/>
                    <a:pt x="5987" y="14385"/>
                  </a:cubicBezTo>
                  <a:cubicBezTo>
                    <a:pt x="7156" y="14385"/>
                    <a:pt x="8404" y="13810"/>
                    <a:pt x="8627" y="13188"/>
                  </a:cubicBezTo>
                  <a:cubicBezTo>
                    <a:pt x="8948" y="12287"/>
                    <a:pt x="5957" y="2234"/>
                    <a:pt x="5957" y="2234"/>
                  </a:cubicBezTo>
                  <a:cubicBezTo>
                    <a:pt x="5957" y="2234"/>
                    <a:pt x="3625"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5538237" y="1771784"/>
              <a:ext cx="144134" cy="181080"/>
            </a:xfrm>
            <a:custGeom>
              <a:avLst/>
              <a:gdLst/>
              <a:ahLst/>
              <a:cxnLst/>
              <a:rect l="l" t="t" r="r" b="b"/>
              <a:pathLst>
                <a:path w="6831" h="8582" extrusionOk="0">
                  <a:moveTo>
                    <a:pt x="5403" y="0"/>
                  </a:moveTo>
                  <a:cubicBezTo>
                    <a:pt x="5403" y="0"/>
                    <a:pt x="5075" y="1325"/>
                    <a:pt x="3875" y="1325"/>
                  </a:cubicBezTo>
                  <a:cubicBezTo>
                    <a:pt x="3559" y="1325"/>
                    <a:pt x="3183" y="1233"/>
                    <a:pt x="2737" y="1002"/>
                  </a:cubicBezTo>
                  <a:cubicBezTo>
                    <a:pt x="2737" y="1002"/>
                    <a:pt x="1" y="7536"/>
                    <a:pt x="1345" y="8473"/>
                  </a:cubicBezTo>
                  <a:cubicBezTo>
                    <a:pt x="1452" y="8547"/>
                    <a:pt x="1573" y="8582"/>
                    <a:pt x="1706" y="8582"/>
                  </a:cubicBezTo>
                  <a:cubicBezTo>
                    <a:pt x="3241" y="8582"/>
                    <a:pt x="6314" y="3948"/>
                    <a:pt x="6561" y="2880"/>
                  </a:cubicBezTo>
                  <a:cubicBezTo>
                    <a:pt x="6831" y="1719"/>
                    <a:pt x="5403" y="0"/>
                    <a:pt x="5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5829016" y="1890197"/>
              <a:ext cx="162386" cy="224188"/>
            </a:xfrm>
            <a:custGeom>
              <a:avLst/>
              <a:gdLst/>
              <a:ahLst/>
              <a:cxnLst/>
              <a:rect l="l" t="t" r="r" b="b"/>
              <a:pathLst>
                <a:path w="7696" h="10625" extrusionOk="0">
                  <a:moveTo>
                    <a:pt x="4520" y="0"/>
                  </a:moveTo>
                  <a:cubicBezTo>
                    <a:pt x="3768" y="0"/>
                    <a:pt x="3415" y="367"/>
                    <a:pt x="3415" y="367"/>
                  </a:cubicBezTo>
                  <a:cubicBezTo>
                    <a:pt x="3415" y="367"/>
                    <a:pt x="1" y="2805"/>
                    <a:pt x="2928" y="8170"/>
                  </a:cubicBezTo>
                  <a:lnTo>
                    <a:pt x="3415" y="6765"/>
                  </a:lnTo>
                  <a:lnTo>
                    <a:pt x="4879" y="10625"/>
                  </a:lnTo>
                  <a:cubicBezTo>
                    <a:pt x="4879" y="10625"/>
                    <a:pt x="6451" y="8424"/>
                    <a:pt x="6077" y="5851"/>
                  </a:cubicBezTo>
                  <a:lnTo>
                    <a:pt x="6077" y="5851"/>
                  </a:lnTo>
                  <a:lnTo>
                    <a:pt x="7198" y="7886"/>
                  </a:lnTo>
                  <a:cubicBezTo>
                    <a:pt x="7198" y="7886"/>
                    <a:pt x="7696" y="1193"/>
                    <a:pt x="5953" y="367"/>
                  </a:cubicBezTo>
                  <a:cubicBezTo>
                    <a:pt x="5372" y="92"/>
                    <a:pt x="4896" y="0"/>
                    <a:pt x="4520" y="0"/>
                  </a:cubicBezTo>
                  <a:close/>
                </a:path>
              </a:pathLst>
            </a:custGeom>
            <a:solidFill>
              <a:srgbClr val="174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5903964" y="1383354"/>
              <a:ext cx="28021" cy="493993"/>
            </a:xfrm>
            <a:custGeom>
              <a:avLst/>
              <a:gdLst/>
              <a:ahLst/>
              <a:cxnLst/>
              <a:rect l="l" t="t" r="r" b="b"/>
              <a:pathLst>
                <a:path w="1328" h="23412" fill="none" extrusionOk="0">
                  <a:moveTo>
                    <a:pt x="0" y="0"/>
                  </a:moveTo>
                  <a:lnTo>
                    <a:pt x="1327" y="23411"/>
                  </a:lnTo>
                </a:path>
              </a:pathLst>
            </a:custGeom>
            <a:noFill/>
            <a:ln w="60975" cap="rnd" cmpd="sng">
              <a:solidFill>
                <a:srgbClr val="174859"/>
              </a:solidFill>
              <a:prstDash val="solid"/>
              <a:miter lim="10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5870204" y="1815588"/>
              <a:ext cx="123498" cy="123519"/>
            </a:xfrm>
            <a:custGeom>
              <a:avLst/>
              <a:gdLst/>
              <a:ahLst/>
              <a:cxnLst/>
              <a:rect l="l" t="t" r="r" b="b"/>
              <a:pathLst>
                <a:path w="5853" h="5854" extrusionOk="0">
                  <a:moveTo>
                    <a:pt x="2927" y="1"/>
                  </a:moveTo>
                  <a:cubicBezTo>
                    <a:pt x="1311" y="1"/>
                    <a:pt x="0" y="1311"/>
                    <a:pt x="0" y="2926"/>
                  </a:cubicBezTo>
                  <a:cubicBezTo>
                    <a:pt x="0" y="4543"/>
                    <a:pt x="1311" y="5853"/>
                    <a:pt x="2927" y="5853"/>
                  </a:cubicBezTo>
                  <a:cubicBezTo>
                    <a:pt x="4542" y="5853"/>
                    <a:pt x="5853" y="4543"/>
                    <a:pt x="5853" y="2926"/>
                  </a:cubicBezTo>
                  <a:cubicBezTo>
                    <a:pt x="5853" y="1311"/>
                    <a:pt x="4542" y="1"/>
                    <a:pt x="29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33"/>
          <p:cNvSpPr txBox="1">
            <a:spLocks noGrp="1"/>
          </p:cNvSpPr>
          <p:nvPr>
            <p:ph type="ctrTitle"/>
          </p:nvPr>
        </p:nvSpPr>
        <p:spPr>
          <a:xfrm>
            <a:off x="292477" y="818867"/>
            <a:ext cx="4028611" cy="2082293"/>
          </a:xfrm>
          <a:prstGeom prst="rect">
            <a:avLst/>
          </a:prstGeom>
        </p:spPr>
        <p:txBody>
          <a:bodyPr spcFirstLastPara="1" wrap="square" lIns="91425" tIns="91425" rIns="91425" bIns="91425" anchor="b" anchorCtr="0">
            <a:noAutofit/>
          </a:bodyPr>
          <a:lstStyle/>
          <a:p>
            <a:pPr algn="l"/>
            <a:r>
              <a:rPr lang="en-US" sz="3200" b="1" i="0" dirty="0">
                <a:effectLst/>
                <a:latin typeface="+mj-lt"/>
              </a:rPr>
              <a:t>Predict students' dropout and academic success</a:t>
            </a:r>
          </a:p>
        </p:txBody>
      </p:sp>
      <p:sp>
        <p:nvSpPr>
          <p:cNvPr id="348" name="Google Shape;348;p33"/>
          <p:cNvSpPr txBox="1">
            <a:spLocks noGrp="1"/>
          </p:cNvSpPr>
          <p:nvPr>
            <p:ph type="subTitle" idx="1"/>
          </p:nvPr>
        </p:nvSpPr>
        <p:spPr>
          <a:xfrm>
            <a:off x="949375" y="3164724"/>
            <a:ext cx="3030600" cy="181423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Sreeja Cheekireddy</a:t>
            </a:r>
          </a:p>
          <a:p>
            <a:pPr marL="0" lvl="0" indent="0" algn="l" rtl="0">
              <a:spcBef>
                <a:spcPts val="0"/>
              </a:spcBef>
              <a:spcAft>
                <a:spcPts val="0"/>
              </a:spcAft>
              <a:buNone/>
            </a:pPr>
            <a:r>
              <a:rPr lang="en-US" dirty="0">
                <a:latin typeface="+mn-lt"/>
              </a:rPr>
              <a:t>Mariah S Banu</a:t>
            </a:r>
          </a:p>
          <a:p>
            <a:pPr marL="0" indent="0"/>
            <a:r>
              <a:rPr lang="en-US" dirty="0">
                <a:latin typeface="+mn-lt"/>
              </a:rPr>
              <a:t>Randall </a:t>
            </a:r>
            <a:r>
              <a:rPr lang="en-US" dirty="0" err="1">
                <a:latin typeface="+mn-lt"/>
              </a:rPr>
              <a:t>Krabbe</a:t>
            </a:r>
            <a:endParaRPr lang="en-US" dirty="0">
              <a:latin typeface="+mn-lt"/>
            </a:endParaRPr>
          </a:p>
          <a:p>
            <a:pPr marL="0" indent="0"/>
            <a:r>
              <a:rPr lang="en-US" dirty="0" err="1">
                <a:latin typeface="+mn-lt"/>
              </a:rPr>
              <a:t>Laya</a:t>
            </a:r>
            <a:r>
              <a:rPr lang="en-US" dirty="0">
                <a:latin typeface="+mn-lt"/>
              </a:rPr>
              <a:t> Karimi</a:t>
            </a:r>
          </a:p>
          <a:p>
            <a:pPr marL="0" lvl="0" indent="0"/>
            <a:r>
              <a:rPr lang="en-US" dirty="0" err="1">
                <a:latin typeface="+mn-lt"/>
              </a:rPr>
              <a:t>Shubhechchha</a:t>
            </a:r>
            <a:r>
              <a:rPr lang="en-US" dirty="0">
                <a:latin typeface="+mn-lt"/>
              </a:rPr>
              <a:t> </a:t>
            </a:r>
            <a:r>
              <a:rPr lang="en-US" dirty="0" err="1">
                <a:latin typeface="+mn-lt"/>
              </a:rPr>
              <a:t>Niraula</a:t>
            </a:r>
            <a:endParaRPr lang="en-US" dirty="0">
              <a:latin typeface="+mn-lt"/>
            </a:endParaRPr>
          </a:p>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0"/>
          <p:cNvSpPr txBox="1">
            <a:spLocks noGrp="1"/>
          </p:cNvSpPr>
          <p:nvPr>
            <p:ph type="title" idx="4"/>
          </p:nvPr>
        </p:nvSpPr>
        <p:spPr>
          <a:xfrm>
            <a:off x="311700" y="455702"/>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i="0" dirty="0">
                <a:solidFill>
                  <a:schemeClr val="tx2"/>
                </a:solidFill>
                <a:effectLst/>
                <a:latin typeface="+mj-lt"/>
              </a:rPr>
              <a:t>Intended experiments</a:t>
            </a:r>
            <a:endParaRPr dirty="0">
              <a:solidFill>
                <a:schemeClr val="tx2"/>
              </a:solidFill>
              <a:latin typeface="+mj-lt"/>
            </a:endParaRPr>
          </a:p>
        </p:txBody>
      </p:sp>
      <p:sp>
        <p:nvSpPr>
          <p:cNvPr id="615" name="Google Shape;615;p40"/>
          <p:cNvSpPr/>
          <p:nvPr/>
        </p:nvSpPr>
        <p:spPr>
          <a:xfrm>
            <a:off x="5871300" y="5052525"/>
            <a:ext cx="475800" cy="210000"/>
          </a:xfrm>
          <a:prstGeom prst="ellipse">
            <a:avLst/>
          </a:prstGeom>
          <a:solidFill>
            <a:srgbClr val="10344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txBox="1">
            <a:spLocks noGrp="1"/>
          </p:cNvSpPr>
          <p:nvPr>
            <p:ph type="title"/>
          </p:nvPr>
        </p:nvSpPr>
        <p:spPr>
          <a:xfrm>
            <a:off x="1439450" y="1014341"/>
            <a:ext cx="2568600" cy="42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Calibri" panose="020F0502020204030204" pitchFamily="34" charset="0"/>
                <a:ea typeface="Calibri" panose="020F0502020204030204" pitchFamily="34" charset="0"/>
                <a:cs typeface="Calibri" panose="020F0502020204030204" pitchFamily="34" charset="0"/>
              </a:rPr>
              <a:t>Feature Selection</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618" name="Google Shape;618;p40"/>
          <p:cNvSpPr txBox="1">
            <a:spLocks noGrp="1"/>
          </p:cNvSpPr>
          <p:nvPr>
            <p:ph type="subTitle" idx="1"/>
          </p:nvPr>
        </p:nvSpPr>
        <p:spPr>
          <a:xfrm>
            <a:off x="1454134" y="1210742"/>
            <a:ext cx="2568600" cy="8316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Some unnecessary features can be omitted, to see if it improves accuracy. </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619" name="Google Shape;619;p40"/>
          <p:cNvSpPr txBox="1">
            <a:spLocks noGrp="1"/>
          </p:cNvSpPr>
          <p:nvPr>
            <p:ph type="title" idx="2"/>
          </p:nvPr>
        </p:nvSpPr>
        <p:spPr>
          <a:xfrm>
            <a:off x="1478291" y="2004184"/>
            <a:ext cx="2568600" cy="42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Calibri" panose="020F0502020204030204" pitchFamily="34" charset="0"/>
                <a:ea typeface="Calibri" panose="020F0502020204030204" pitchFamily="34" charset="0"/>
                <a:cs typeface="Calibri" panose="020F0502020204030204" pitchFamily="34" charset="0"/>
              </a:rPr>
              <a:t>Clustering</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620" name="Google Shape;620;p40"/>
          <p:cNvSpPr txBox="1">
            <a:spLocks noGrp="1"/>
          </p:cNvSpPr>
          <p:nvPr>
            <p:ph type="subTitle" idx="3"/>
          </p:nvPr>
        </p:nvSpPr>
        <p:spPr>
          <a:xfrm>
            <a:off x="1490381" y="2218534"/>
            <a:ext cx="2568600" cy="67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Clustering the features into different groups.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621" name="Google Shape;621;p40"/>
          <p:cNvSpPr txBox="1">
            <a:spLocks noGrp="1"/>
          </p:cNvSpPr>
          <p:nvPr>
            <p:ph type="title" idx="5"/>
          </p:nvPr>
        </p:nvSpPr>
        <p:spPr>
          <a:xfrm>
            <a:off x="1540244" y="3715856"/>
            <a:ext cx="2568600" cy="42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Calibri" panose="020F0502020204030204" pitchFamily="34" charset="0"/>
                <a:ea typeface="Calibri" panose="020F0502020204030204" pitchFamily="34" charset="0"/>
                <a:cs typeface="Calibri" panose="020F0502020204030204" pitchFamily="34" charset="0"/>
              </a:rPr>
              <a:t>Hyperparameter tuning</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622" name="Google Shape;622;p40"/>
          <p:cNvSpPr txBox="1">
            <a:spLocks noGrp="1"/>
          </p:cNvSpPr>
          <p:nvPr>
            <p:ph type="subTitle" idx="6"/>
          </p:nvPr>
        </p:nvSpPr>
        <p:spPr>
          <a:xfrm>
            <a:off x="1560019" y="3916314"/>
            <a:ext cx="3739956" cy="1212916"/>
          </a:xfrm>
          <a:prstGeom prst="rect">
            <a:avLst/>
          </a:prstGeom>
        </p:spPr>
        <p:txBody>
          <a:bodyPr spcFirstLastPara="1" wrap="square" lIns="91425" tIns="91425" rIns="91425" bIns="91425" anchor="t" anchorCtr="0">
            <a:noAutofit/>
          </a:bodyPr>
          <a:lstStyle/>
          <a:p>
            <a:pPr algn="l">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80-20 split</a:t>
            </a:r>
          </a:p>
          <a:p>
            <a:pPr algn="l">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75-25 split</a:t>
            </a:r>
          </a:p>
          <a:p>
            <a:pPr marL="400050" indent="-285750" algn="just">
              <a:buFont typeface="Arial" panose="020B0604020202020204" pitchFamily="34" charset="0"/>
              <a:buChar char="•"/>
            </a:pPr>
            <a:r>
              <a:rPr lang="en-US" b="0" i="0" u="none" strike="noStrike" baseline="0" dirty="0">
                <a:latin typeface="Calibri" panose="020F0502020204030204" pitchFamily="34" charset="0"/>
                <a:ea typeface="Calibri" panose="020F0502020204030204" pitchFamily="34" charset="0"/>
                <a:cs typeface="Calibri" panose="020F0502020204030204" pitchFamily="34" charset="0"/>
              </a:rPr>
              <a:t> Different types of methods to resolve overfitting, such as K-fold cross-validation, early stopping, and regularization.</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623" name="Google Shape;623;p40"/>
          <p:cNvSpPr/>
          <p:nvPr/>
        </p:nvSpPr>
        <p:spPr>
          <a:xfrm>
            <a:off x="762159" y="1029704"/>
            <a:ext cx="572700" cy="57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a:off x="806262" y="2008305"/>
            <a:ext cx="572700" cy="57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0"/>
          <p:cNvSpPr/>
          <p:nvPr/>
        </p:nvSpPr>
        <p:spPr>
          <a:xfrm>
            <a:off x="866750" y="3757675"/>
            <a:ext cx="572700" cy="57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685;p41">
            <a:extLst>
              <a:ext uri="{FF2B5EF4-FFF2-40B4-BE49-F238E27FC236}">
                <a16:creationId xmlns:a16="http://schemas.microsoft.com/office/drawing/2014/main" id="{D0FE18C8-D47A-F869-7C75-4FFCBEF3C06C}"/>
              </a:ext>
            </a:extLst>
          </p:cNvPr>
          <p:cNvGrpSpPr/>
          <p:nvPr/>
        </p:nvGrpSpPr>
        <p:grpSpPr>
          <a:xfrm>
            <a:off x="5598664" y="1443041"/>
            <a:ext cx="1133711" cy="3399282"/>
            <a:chOff x="1912767" y="2038345"/>
            <a:chExt cx="606814" cy="1819452"/>
          </a:xfrm>
        </p:grpSpPr>
        <p:sp>
          <p:nvSpPr>
            <p:cNvPr id="3" name="Google Shape;686;p41">
              <a:extLst>
                <a:ext uri="{FF2B5EF4-FFF2-40B4-BE49-F238E27FC236}">
                  <a16:creationId xmlns:a16="http://schemas.microsoft.com/office/drawing/2014/main" id="{F7E56E7F-6A92-2E45-83B1-A95800F00C58}"/>
                </a:ext>
              </a:extLst>
            </p:cNvPr>
            <p:cNvSpPr/>
            <p:nvPr/>
          </p:nvSpPr>
          <p:spPr>
            <a:xfrm>
              <a:off x="2244164" y="2322263"/>
              <a:ext cx="275417" cy="316524"/>
            </a:xfrm>
            <a:custGeom>
              <a:avLst/>
              <a:gdLst/>
              <a:ahLst/>
              <a:cxnLst/>
              <a:rect l="l" t="t" r="r" b="b"/>
              <a:pathLst>
                <a:path w="14740" h="16940" extrusionOk="0">
                  <a:moveTo>
                    <a:pt x="3967" y="1"/>
                  </a:moveTo>
                  <a:cubicBezTo>
                    <a:pt x="3656" y="1"/>
                    <a:pt x="3379" y="215"/>
                    <a:pt x="3308" y="528"/>
                  </a:cubicBezTo>
                  <a:lnTo>
                    <a:pt x="88" y="14673"/>
                  </a:lnTo>
                  <a:cubicBezTo>
                    <a:pt x="1" y="15058"/>
                    <a:pt x="260" y="15437"/>
                    <a:pt x="652" y="15494"/>
                  </a:cubicBezTo>
                  <a:lnTo>
                    <a:pt x="10675" y="16933"/>
                  </a:lnTo>
                  <a:cubicBezTo>
                    <a:pt x="10708" y="16937"/>
                    <a:pt x="10740" y="16940"/>
                    <a:pt x="10771" y="16940"/>
                  </a:cubicBezTo>
                  <a:cubicBezTo>
                    <a:pt x="11083" y="16940"/>
                    <a:pt x="11361" y="16725"/>
                    <a:pt x="11432" y="16413"/>
                  </a:cubicBezTo>
                  <a:lnTo>
                    <a:pt x="14652" y="2268"/>
                  </a:lnTo>
                  <a:cubicBezTo>
                    <a:pt x="14740" y="1883"/>
                    <a:pt x="14479" y="1504"/>
                    <a:pt x="14089" y="1448"/>
                  </a:cubicBezTo>
                  <a:lnTo>
                    <a:pt x="4065" y="8"/>
                  </a:lnTo>
                  <a:cubicBezTo>
                    <a:pt x="4032" y="3"/>
                    <a:pt x="4000" y="1"/>
                    <a:pt x="3967" y="1"/>
                  </a:cubicBezTo>
                  <a:close/>
                </a:path>
              </a:pathLst>
            </a:custGeom>
            <a:solidFill>
              <a:srgbClr val="57C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87;p41">
              <a:extLst>
                <a:ext uri="{FF2B5EF4-FFF2-40B4-BE49-F238E27FC236}">
                  <a16:creationId xmlns:a16="http://schemas.microsoft.com/office/drawing/2014/main" id="{EFDBE309-DBF2-5EFD-D3C3-6B8866CC43B0}"/>
                </a:ext>
              </a:extLst>
            </p:cNvPr>
            <p:cNvSpPr/>
            <p:nvPr/>
          </p:nvSpPr>
          <p:spPr>
            <a:xfrm>
              <a:off x="2260083" y="2340631"/>
              <a:ext cx="243596" cy="279789"/>
            </a:xfrm>
            <a:custGeom>
              <a:avLst/>
              <a:gdLst/>
              <a:ahLst/>
              <a:cxnLst/>
              <a:rect l="l" t="t" r="r" b="b"/>
              <a:pathLst>
                <a:path w="13037" h="14974" extrusionOk="0">
                  <a:moveTo>
                    <a:pt x="3083" y="1"/>
                  </a:moveTo>
                  <a:lnTo>
                    <a:pt x="0" y="13545"/>
                  </a:lnTo>
                  <a:lnTo>
                    <a:pt x="9954" y="14974"/>
                  </a:lnTo>
                  <a:lnTo>
                    <a:pt x="13036" y="1430"/>
                  </a:lnTo>
                  <a:lnTo>
                    <a:pt x="3083" y="1"/>
                  </a:lnTo>
                  <a:close/>
                </a:path>
              </a:pathLst>
            </a:custGeom>
            <a:solidFill>
              <a:srgbClr val="E5F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88;p41">
              <a:extLst>
                <a:ext uri="{FF2B5EF4-FFF2-40B4-BE49-F238E27FC236}">
                  <a16:creationId xmlns:a16="http://schemas.microsoft.com/office/drawing/2014/main" id="{C7341C7B-62F1-9058-8BAB-C379EA1D34D4}"/>
                </a:ext>
              </a:extLst>
            </p:cNvPr>
            <p:cNvSpPr/>
            <p:nvPr/>
          </p:nvSpPr>
          <p:spPr>
            <a:xfrm>
              <a:off x="2325929" y="2363296"/>
              <a:ext cx="158038" cy="22702"/>
            </a:xfrm>
            <a:custGeom>
              <a:avLst/>
              <a:gdLst/>
              <a:ahLst/>
              <a:cxnLst/>
              <a:rect l="l" t="t" r="r" b="b"/>
              <a:pathLst>
                <a:path w="8458" h="1215" fill="none" extrusionOk="0">
                  <a:moveTo>
                    <a:pt x="8458" y="1215"/>
                  </a:moveTo>
                  <a:lnTo>
                    <a:pt x="0" y="0"/>
                  </a:lnTo>
                </a:path>
              </a:pathLst>
            </a:custGeom>
            <a:noFill/>
            <a:ln w="8750" cap="rnd" cmpd="sng">
              <a:solidFill>
                <a:srgbClr val="A1D2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89;p41">
              <a:extLst>
                <a:ext uri="{FF2B5EF4-FFF2-40B4-BE49-F238E27FC236}">
                  <a16:creationId xmlns:a16="http://schemas.microsoft.com/office/drawing/2014/main" id="{C699B9AE-0FA5-D6F6-1782-EF0A71D5A3A2}"/>
                </a:ext>
              </a:extLst>
            </p:cNvPr>
            <p:cNvSpPr/>
            <p:nvPr/>
          </p:nvSpPr>
          <p:spPr>
            <a:xfrm>
              <a:off x="2320604" y="2387213"/>
              <a:ext cx="158056" cy="22721"/>
            </a:xfrm>
            <a:custGeom>
              <a:avLst/>
              <a:gdLst/>
              <a:ahLst/>
              <a:cxnLst/>
              <a:rect l="l" t="t" r="r" b="b"/>
              <a:pathLst>
                <a:path w="8459" h="1216" fill="none" extrusionOk="0">
                  <a:moveTo>
                    <a:pt x="8458" y="1215"/>
                  </a:moveTo>
                  <a:lnTo>
                    <a:pt x="1" y="0"/>
                  </a:lnTo>
                </a:path>
              </a:pathLst>
            </a:custGeom>
            <a:noFill/>
            <a:ln w="8750" cap="rnd" cmpd="sng">
              <a:solidFill>
                <a:srgbClr val="A1D2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90;p41">
              <a:extLst>
                <a:ext uri="{FF2B5EF4-FFF2-40B4-BE49-F238E27FC236}">
                  <a16:creationId xmlns:a16="http://schemas.microsoft.com/office/drawing/2014/main" id="{8AAA3820-9AB1-39C0-D14A-52C2D572E7C5}"/>
                </a:ext>
              </a:extLst>
            </p:cNvPr>
            <p:cNvSpPr/>
            <p:nvPr/>
          </p:nvSpPr>
          <p:spPr>
            <a:xfrm>
              <a:off x="2314083" y="2415558"/>
              <a:ext cx="98769" cy="14182"/>
            </a:xfrm>
            <a:custGeom>
              <a:avLst/>
              <a:gdLst/>
              <a:ahLst/>
              <a:cxnLst/>
              <a:rect l="l" t="t" r="r" b="b"/>
              <a:pathLst>
                <a:path w="5286" h="759" fill="none" extrusionOk="0">
                  <a:moveTo>
                    <a:pt x="5285" y="758"/>
                  </a:moveTo>
                  <a:lnTo>
                    <a:pt x="1" y="0"/>
                  </a:lnTo>
                </a:path>
              </a:pathLst>
            </a:custGeom>
            <a:noFill/>
            <a:ln w="8750" cap="rnd" cmpd="sng">
              <a:solidFill>
                <a:srgbClr val="A1D2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91;p41">
              <a:extLst>
                <a:ext uri="{FF2B5EF4-FFF2-40B4-BE49-F238E27FC236}">
                  <a16:creationId xmlns:a16="http://schemas.microsoft.com/office/drawing/2014/main" id="{C5519178-2585-54C5-6684-B128225741CA}"/>
                </a:ext>
              </a:extLst>
            </p:cNvPr>
            <p:cNvSpPr/>
            <p:nvPr/>
          </p:nvSpPr>
          <p:spPr>
            <a:xfrm>
              <a:off x="2307058" y="2436111"/>
              <a:ext cx="98788" cy="14182"/>
            </a:xfrm>
            <a:custGeom>
              <a:avLst/>
              <a:gdLst/>
              <a:ahLst/>
              <a:cxnLst/>
              <a:rect l="l" t="t" r="r" b="b"/>
              <a:pathLst>
                <a:path w="5287" h="759" fill="none" extrusionOk="0">
                  <a:moveTo>
                    <a:pt x="5287" y="759"/>
                  </a:moveTo>
                  <a:lnTo>
                    <a:pt x="1" y="1"/>
                  </a:lnTo>
                </a:path>
              </a:pathLst>
            </a:custGeom>
            <a:noFill/>
            <a:ln w="8750" cap="rnd" cmpd="sng">
              <a:solidFill>
                <a:srgbClr val="A1D2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92;p41">
              <a:extLst>
                <a:ext uri="{FF2B5EF4-FFF2-40B4-BE49-F238E27FC236}">
                  <a16:creationId xmlns:a16="http://schemas.microsoft.com/office/drawing/2014/main" id="{EE7D4EEB-DC73-2AEA-BED5-9B81A125D442}"/>
                </a:ext>
              </a:extLst>
            </p:cNvPr>
            <p:cNvSpPr/>
            <p:nvPr/>
          </p:nvSpPr>
          <p:spPr>
            <a:xfrm>
              <a:off x="2300051" y="2456646"/>
              <a:ext cx="98769" cy="14219"/>
            </a:xfrm>
            <a:custGeom>
              <a:avLst/>
              <a:gdLst/>
              <a:ahLst/>
              <a:cxnLst/>
              <a:rect l="l" t="t" r="r" b="b"/>
              <a:pathLst>
                <a:path w="5286" h="761" fill="none" extrusionOk="0">
                  <a:moveTo>
                    <a:pt x="5285" y="760"/>
                  </a:moveTo>
                  <a:lnTo>
                    <a:pt x="0" y="1"/>
                  </a:lnTo>
                </a:path>
              </a:pathLst>
            </a:custGeom>
            <a:noFill/>
            <a:ln w="8750" cap="rnd" cmpd="sng">
              <a:solidFill>
                <a:srgbClr val="A1D2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93;p41">
              <a:extLst>
                <a:ext uri="{FF2B5EF4-FFF2-40B4-BE49-F238E27FC236}">
                  <a16:creationId xmlns:a16="http://schemas.microsoft.com/office/drawing/2014/main" id="{C44581DD-9EB3-45DC-702D-EC9B36153D7F}"/>
                </a:ext>
              </a:extLst>
            </p:cNvPr>
            <p:cNvSpPr/>
            <p:nvPr/>
          </p:nvSpPr>
          <p:spPr>
            <a:xfrm>
              <a:off x="2336262" y="2570288"/>
              <a:ext cx="98769" cy="14201"/>
            </a:xfrm>
            <a:custGeom>
              <a:avLst/>
              <a:gdLst/>
              <a:ahLst/>
              <a:cxnLst/>
              <a:rect l="l" t="t" r="r" b="b"/>
              <a:pathLst>
                <a:path w="5286" h="760" fill="none" extrusionOk="0">
                  <a:moveTo>
                    <a:pt x="5285" y="760"/>
                  </a:moveTo>
                  <a:lnTo>
                    <a:pt x="1" y="0"/>
                  </a:lnTo>
                </a:path>
              </a:pathLst>
            </a:custGeom>
            <a:noFill/>
            <a:ln w="8750" cap="rnd" cmpd="sng">
              <a:solidFill>
                <a:srgbClr val="A1D2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4;p41">
              <a:extLst>
                <a:ext uri="{FF2B5EF4-FFF2-40B4-BE49-F238E27FC236}">
                  <a16:creationId xmlns:a16="http://schemas.microsoft.com/office/drawing/2014/main" id="{BB4E5D79-F7AE-2B39-47A9-F7CF5AB37208}"/>
                </a:ext>
              </a:extLst>
            </p:cNvPr>
            <p:cNvSpPr/>
            <p:nvPr/>
          </p:nvSpPr>
          <p:spPr>
            <a:xfrm>
              <a:off x="2196910" y="2480525"/>
              <a:ext cx="91706" cy="131785"/>
            </a:xfrm>
            <a:custGeom>
              <a:avLst/>
              <a:gdLst/>
              <a:ahLst/>
              <a:cxnLst/>
              <a:rect l="l" t="t" r="r" b="b"/>
              <a:pathLst>
                <a:path w="4908" h="7053" extrusionOk="0">
                  <a:moveTo>
                    <a:pt x="4659" y="1"/>
                  </a:moveTo>
                  <a:lnTo>
                    <a:pt x="4659" y="1"/>
                  </a:lnTo>
                  <a:cubicBezTo>
                    <a:pt x="3938" y="276"/>
                    <a:pt x="3331" y="789"/>
                    <a:pt x="2805" y="1355"/>
                  </a:cubicBezTo>
                  <a:cubicBezTo>
                    <a:pt x="2435" y="1753"/>
                    <a:pt x="2099" y="2180"/>
                    <a:pt x="1799" y="2633"/>
                  </a:cubicBezTo>
                  <a:cubicBezTo>
                    <a:pt x="919" y="3967"/>
                    <a:pt x="373" y="5498"/>
                    <a:pt x="0" y="7052"/>
                  </a:cubicBezTo>
                  <a:lnTo>
                    <a:pt x="1980" y="6372"/>
                  </a:lnTo>
                  <a:cubicBezTo>
                    <a:pt x="2548" y="6105"/>
                    <a:pt x="2970" y="5610"/>
                    <a:pt x="3373" y="5129"/>
                  </a:cubicBezTo>
                  <a:cubicBezTo>
                    <a:pt x="3772" y="4655"/>
                    <a:pt x="4170" y="4181"/>
                    <a:pt x="4568" y="3707"/>
                  </a:cubicBezTo>
                  <a:cubicBezTo>
                    <a:pt x="4725" y="3519"/>
                    <a:pt x="4890" y="3315"/>
                    <a:pt x="4907" y="3072"/>
                  </a:cubicBezTo>
                  <a:cubicBezTo>
                    <a:pt x="4887" y="3070"/>
                    <a:pt x="4866" y="3070"/>
                    <a:pt x="4846" y="3070"/>
                  </a:cubicBezTo>
                  <a:cubicBezTo>
                    <a:pt x="4213" y="3070"/>
                    <a:pt x="3789" y="3886"/>
                    <a:pt x="3142" y="3936"/>
                  </a:cubicBezTo>
                  <a:cubicBezTo>
                    <a:pt x="3454" y="2836"/>
                    <a:pt x="3899" y="1777"/>
                    <a:pt x="4468" y="786"/>
                  </a:cubicBezTo>
                  <a:cubicBezTo>
                    <a:pt x="4608" y="544"/>
                    <a:pt x="4759" y="261"/>
                    <a:pt x="4659" y="1"/>
                  </a:cubicBezTo>
                  <a:close/>
                </a:path>
              </a:pathLst>
            </a:custGeom>
            <a:solidFill>
              <a:srgbClr val="F2A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5;p41">
              <a:extLst>
                <a:ext uri="{FF2B5EF4-FFF2-40B4-BE49-F238E27FC236}">
                  <a16:creationId xmlns:a16="http://schemas.microsoft.com/office/drawing/2014/main" id="{0E84A647-F6C2-B4D0-3FCA-BBF6C1CA27D0}"/>
                </a:ext>
              </a:extLst>
            </p:cNvPr>
            <p:cNvSpPr/>
            <p:nvPr/>
          </p:nvSpPr>
          <p:spPr>
            <a:xfrm>
              <a:off x="1984237" y="2699644"/>
              <a:ext cx="203891" cy="1044585"/>
            </a:xfrm>
            <a:custGeom>
              <a:avLst/>
              <a:gdLst/>
              <a:ahLst/>
              <a:cxnLst/>
              <a:rect l="l" t="t" r="r" b="b"/>
              <a:pathLst>
                <a:path w="10912" h="55905" extrusionOk="0">
                  <a:moveTo>
                    <a:pt x="3332" y="1"/>
                  </a:moveTo>
                  <a:cubicBezTo>
                    <a:pt x="3332" y="1"/>
                    <a:pt x="0" y="4518"/>
                    <a:pt x="1255" y="8876"/>
                  </a:cubicBezTo>
                  <a:cubicBezTo>
                    <a:pt x="1872" y="11020"/>
                    <a:pt x="2647" y="12082"/>
                    <a:pt x="2984" y="13100"/>
                  </a:cubicBezTo>
                  <a:cubicBezTo>
                    <a:pt x="3298" y="14051"/>
                    <a:pt x="5452" y="27498"/>
                    <a:pt x="5292" y="28481"/>
                  </a:cubicBezTo>
                  <a:cubicBezTo>
                    <a:pt x="5131" y="29464"/>
                    <a:pt x="3975" y="32214"/>
                    <a:pt x="3532" y="35108"/>
                  </a:cubicBezTo>
                  <a:cubicBezTo>
                    <a:pt x="3002" y="38587"/>
                    <a:pt x="3092" y="49924"/>
                    <a:pt x="2681" y="52930"/>
                  </a:cubicBezTo>
                  <a:cubicBezTo>
                    <a:pt x="2394" y="55022"/>
                    <a:pt x="3651" y="55905"/>
                    <a:pt x="4493" y="55905"/>
                  </a:cubicBezTo>
                  <a:cubicBezTo>
                    <a:pt x="4861" y="55905"/>
                    <a:pt x="5150" y="55736"/>
                    <a:pt x="5196" y="55427"/>
                  </a:cubicBezTo>
                  <a:cubicBezTo>
                    <a:pt x="6501" y="46736"/>
                    <a:pt x="9946" y="33192"/>
                    <a:pt x="10429" y="28846"/>
                  </a:cubicBezTo>
                  <a:cubicBezTo>
                    <a:pt x="10911" y="24500"/>
                    <a:pt x="10715" y="16543"/>
                    <a:pt x="10489" y="6039"/>
                  </a:cubicBezTo>
                  <a:lnTo>
                    <a:pt x="3332"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6;p41">
              <a:extLst>
                <a:ext uri="{FF2B5EF4-FFF2-40B4-BE49-F238E27FC236}">
                  <a16:creationId xmlns:a16="http://schemas.microsoft.com/office/drawing/2014/main" id="{DDE42398-5C0E-B3DC-B1C7-33D394F95094}"/>
                </a:ext>
              </a:extLst>
            </p:cNvPr>
            <p:cNvSpPr/>
            <p:nvPr/>
          </p:nvSpPr>
          <p:spPr>
            <a:xfrm>
              <a:off x="2006752" y="3670816"/>
              <a:ext cx="148602" cy="160616"/>
            </a:xfrm>
            <a:custGeom>
              <a:avLst/>
              <a:gdLst/>
              <a:ahLst/>
              <a:cxnLst/>
              <a:rect l="l" t="t" r="r" b="b"/>
              <a:pathLst>
                <a:path w="7953" h="8596" extrusionOk="0">
                  <a:moveTo>
                    <a:pt x="1563" y="1"/>
                  </a:moveTo>
                  <a:cubicBezTo>
                    <a:pt x="1563" y="1"/>
                    <a:pt x="1319" y="2940"/>
                    <a:pt x="972" y="3583"/>
                  </a:cubicBezTo>
                  <a:cubicBezTo>
                    <a:pt x="624" y="4227"/>
                    <a:pt x="137" y="4942"/>
                    <a:pt x="51" y="5811"/>
                  </a:cubicBezTo>
                  <a:cubicBezTo>
                    <a:pt x="1" y="6315"/>
                    <a:pt x="282" y="6849"/>
                    <a:pt x="861" y="7146"/>
                  </a:cubicBezTo>
                  <a:cubicBezTo>
                    <a:pt x="1052" y="7243"/>
                    <a:pt x="1221" y="7275"/>
                    <a:pt x="1370" y="7275"/>
                  </a:cubicBezTo>
                  <a:cubicBezTo>
                    <a:pt x="1657" y="7275"/>
                    <a:pt x="1869" y="7157"/>
                    <a:pt x="2011" y="7157"/>
                  </a:cubicBezTo>
                  <a:cubicBezTo>
                    <a:pt x="2020" y="7157"/>
                    <a:pt x="2028" y="7157"/>
                    <a:pt x="2037" y="7158"/>
                  </a:cubicBezTo>
                  <a:cubicBezTo>
                    <a:pt x="3249" y="7306"/>
                    <a:pt x="3465" y="8225"/>
                    <a:pt x="5545" y="8569"/>
                  </a:cubicBezTo>
                  <a:cubicBezTo>
                    <a:pt x="5653" y="8587"/>
                    <a:pt x="5771" y="8595"/>
                    <a:pt x="5894" y="8595"/>
                  </a:cubicBezTo>
                  <a:cubicBezTo>
                    <a:pt x="6505" y="8595"/>
                    <a:pt x="7263" y="8383"/>
                    <a:pt x="7733" y="8014"/>
                  </a:cubicBezTo>
                  <a:cubicBezTo>
                    <a:pt x="7952" y="7843"/>
                    <a:pt x="7944" y="7563"/>
                    <a:pt x="7821" y="7370"/>
                  </a:cubicBezTo>
                  <a:cubicBezTo>
                    <a:pt x="7699" y="7178"/>
                    <a:pt x="6164" y="6651"/>
                    <a:pt x="5471" y="6209"/>
                  </a:cubicBezTo>
                  <a:cubicBezTo>
                    <a:pt x="4811" y="5786"/>
                    <a:pt x="4165" y="4618"/>
                    <a:pt x="3987" y="4216"/>
                  </a:cubicBezTo>
                  <a:cubicBezTo>
                    <a:pt x="3807" y="3814"/>
                    <a:pt x="4473" y="660"/>
                    <a:pt x="4473" y="660"/>
                  </a:cubicBezTo>
                  <a:lnTo>
                    <a:pt x="1563"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7;p41">
              <a:extLst>
                <a:ext uri="{FF2B5EF4-FFF2-40B4-BE49-F238E27FC236}">
                  <a16:creationId xmlns:a16="http://schemas.microsoft.com/office/drawing/2014/main" id="{11E0777E-0AD3-2117-D7FD-73A475D02E0E}"/>
                </a:ext>
              </a:extLst>
            </p:cNvPr>
            <p:cNvSpPr/>
            <p:nvPr/>
          </p:nvSpPr>
          <p:spPr>
            <a:xfrm>
              <a:off x="2000680" y="3747312"/>
              <a:ext cx="157141" cy="90641"/>
            </a:xfrm>
            <a:custGeom>
              <a:avLst/>
              <a:gdLst/>
              <a:ahLst/>
              <a:cxnLst/>
              <a:rect l="l" t="t" r="r" b="b"/>
              <a:pathLst>
                <a:path w="8410" h="4851" extrusionOk="0">
                  <a:moveTo>
                    <a:pt x="1011" y="0"/>
                  </a:moveTo>
                  <a:cubicBezTo>
                    <a:pt x="808" y="129"/>
                    <a:pt x="337" y="1148"/>
                    <a:pt x="241" y="1468"/>
                  </a:cubicBezTo>
                  <a:cubicBezTo>
                    <a:pt x="155" y="1757"/>
                    <a:pt x="1" y="2287"/>
                    <a:pt x="82" y="2589"/>
                  </a:cubicBezTo>
                  <a:cubicBezTo>
                    <a:pt x="140" y="2798"/>
                    <a:pt x="266" y="3217"/>
                    <a:pt x="202" y="3658"/>
                  </a:cubicBezTo>
                  <a:cubicBezTo>
                    <a:pt x="202" y="3658"/>
                    <a:pt x="413" y="3820"/>
                    <a:pt x="973" y="3935"/>
                  </a:cubicBezTo>
                  <a:cubicBezTo>
                    <a:pt x="1106" y="3963"/>
                    <a:pt x="1257" y="3972"/>
                    <a:pt x="1393" y="3972"/>
                  </a:cubicBezTo>
                  <a:cubicBezTo>
                    <a:pt x="1618" y="3972"/>
                    <a:pt x="1803" y="3948"/>
                    <a:pt x="1803" y="3948"/>
                  </a:cubicBezTo>
                  <a:lnTo>
                    <a:pt x="1895" y="3275"/>
                  </a:lnTo>
                  <a:cubicBezTo>
                    <a:pt x="1910" y="3275"/>
                    <a:pt x="1926" y="3275"/>
                    <a:pt x="1941" y="3275"/>
                  </a:cubicBezTo>
                  <a:cubicBezTo>
                    <a:pt x="2148" y="3275"/>
                    <a:pt x="2355" y="3297"/>
                    <a:pt x="2558" y="3340"/>
                  </a:cubicBezTo>
                  <a:cubicBezTo>
                    <a:pt x="2929" y="3417"/>
                    <a:pt x="3535" y="3769"/>
                    <a:pt x="3571" y="3813"/>
                  </a:cubicBezTo>
                  <a:cubicBezTo>
                    <a:pt x="3719" y="3991"/>
                    <a:pt x="3839" y="4315"/>
                    <a:pt x="4036" y="4414"/>
                  </a:cubicBezTo>
                  <a:cubicBezTo>
                    <a:pt x="4557" y="4676"/>
                    <a:pt x="5083" y="4802"/>
                    <a:pt x="5746" y="4840"/>
                  </a:cubicBezTo>
                  <a:cubicBezTo>
                    <a:pt x="5869" y="4847"/>
                    <a:pt x="5986" y="4851"/>
                    <a:pt x="6100" y="4851"/>
                  </a:cubicBezTo>
                  <a:cubicBezTo>
                    <a:pt x="7283" y="4851"/>
                    <a:pt x="7984" y="4477"/>
                    <a:pt x="8219" y="4073"/>
                  </a:cubicBezTo>
                  <a:cubicBezTo>
                    <a:pt x="8372" y="3813"/>
                    <a:pt x="8410" y="3420"/>
                    <a:pt x="8269" y="3325"/>
                  </a:cubicBezTo>
                  <a:cubicBezTo>
                    <a:pt x="8073" y="3191"/>
                    <a:pt x="7377" y="2730"/>
                    <a:pt x="6974" y="2544"/>
                  </a:cubicBezTo>
                  <a:cubicBezTo>
                    <a:pt x="6667" y="2404"/>
                    <a:pt x="6224" y="2275"/>
                    <a:pt x="6128" y="2275"/>
                  </a:cubicBezTo>
                  <a:cubicBezTo>
                    <a:pt x="6097" y="2275"/>
                    <a:pt x="6101" y="2288"/>
                    <a:pt x="6156" y="2317"/>
                  </a:cubicBezTo>
                  <a:cubicBezTo>
                    <a:pt x="6376" y="2437"/>
                    <a:pt x="5987" y="2871"/>
                    <a:pt x="5617" y="2871"/>
                  </a:cubicBezTo>
                  <a:cubicBezTo>
                    <a:pt x="5607" y="2871"/>
                    <a:pt x="5598" y="2871"/>
                    <a:pt x="5589" y="2871"/>
                  </a:cubicBezTo>
                  <a:cubicBezTo>
                    <a:pt x="4284" y="2791"/>
                    <a:pt x="3323" y="1924"/>
                    <a:pt x="2580" y="1739"/>
                  </a:cubicBezTo>
                  <a:cubicBezTo>
                    <a:pt x="1508" y="1470"/>
                    <a:pt x="1059" y="205"/>
                    <a:pt x="1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8;p41">
              <a:extLst>
                <a:ext uri="{FF2B5EF4-FFF2-40B4-BE49-F238E27FC236}">
                  <a16:creationId xmlns:a16="http://schemas.microsoft.com/office/drawing/2014/main" id="{912D60C3-0FEF-B652-1045-6A64B6B0E96E}"/>
                </a:ext>
              </a:extLst>
            </p:cNvPr>
            <p:cNvSpPr/>
            <p:nvPr/>
          </p:nvSpPr>
          <p:spPr>
            <a:xfrm>
              <a:off x="2034967" y="2686602"/>
              <a:ext cx="331640" cy="1163478"/>
            </a:xfrm>
            <a:custGeom>
              <a:avLst/>
              <a:gdLst/>
              <a:ahLst/>
              <a:cxnLst/>
              <a:rect l="l" t="t" r="r" b="b"/>
              <a:pathLst>
                <a:path w="17749" h="62268" extrusionOk="0">
                  <a:moveTo>
                    <a:pt x="2525" y="0"/>
                  </a:moveTo>
                  <a:cubicBezTo>
                    <a:pt x="2525" y="0"/>
                    <a:pt x="0" y="4696"/>
                    <a:pt x="845" y="9186"/>
                  </a:cubicBezTo>
                  <a:cubicBezTo>
                    <a:pt x="1336" y="11790"/>
                    <a:pt x="3497" y="12191"/>
                    <a:pt x="3862" y="13204"/>
                  </a:cubicBezTo>
                  <a:cubicBezTo>
                    <a:pt x="4227" y="14216"/>
                    <a:pt x="9684" y="30539"/>
                    <a:pt x="9684" y="30539"/>
                  </a:cubicBezTo>
                  <a:cubicBezTo>
                    <a:pt x="9684" y="30539"/>
                    <a:pt x="8622" y="34068"/>
                    <a:pt x="8560" y="37933"/>
                  </a:cubicBezTo>
                  <a:cubicBezTo>
                    <a:pt x="8508" y="41234"/>
                    <a:pt x="10004" y="51188"/>
                    <a:pt x="10282" y="54981"/>
                  </a:cubicBezTo>
                  <a:cubicBezTo>
                    <a:pt x="10315" y="55722"/>
                    <a:pt x="10442" y="57496"/>
                    <a:pt x="10224" y="58061"/>
                  </a:cubicBezTo>
                  <a:cubicBezTo>
                    <a:pt x="9957" y="58752"/>
                    <a:pt x="9275" y="59566"/>
                    <a:pt x="9309" y="60438"/>
                  </a:cubicBezTo>
                  <a:cubicBezTo>
                    <a:pt x="9329" y="60944"/>
                    <a:pt x="9694" y="61428"/>
                    <a:pt x="10334" y="61626"/>
                  </a:cubicBezTo>
                  <a:cubicBezTo>
                    <a:pt x="10468" y="61668"/>
                    <a:pt x="10591" y="61685"/>
                    <a:pt x="10702" y="61685"/>
                  </a:cubicBezTo>
                  <a:cubicBezTo>
                    <a:pt x="11117" y="61685"/>
                    <a:pt x="11376" y="61453"/>
                    <a:pt x="11549" y="61446"/>
                  </a:cubicBezTo>
                  <a:cubicBezTo>
                    <a:pt x="11586" y="61444"/>
                    <a:pt x="11622" y="61443"/>
                    <a:pt x="11657" y="61443"/>
                  </a:cubicBezTo>
                  <a:cubicBezTo>
                    <a:pt x="12842" y="61443"/>
                    <a:pt x="13236" y="62267"/>
                    <a:pt x="15368" y="62267"/>
                  </a:cubicBezTo>
                  <a:cubicBezTo>
                    <a:pt x="16045" y="62267"/>
                    <a:pt x="17027" y="61893"/>
                    <a:pt x="17548" y="61361"/>
                  </a:cubicBezTo>
                  <a:cubicBezTo>
                    <a:pt x="17748" y="61155"/>
                    <a:pt x="17701" y="60880"/>
                    <a:pt x="17546" y="60709"/>
                  </a:cubicBezTo>
                  <a:cubicBezTo>
                    <a:pt x="17393" y="60540"/>
                    <a:pt x="15735" y="60270"/>
                    <a:pt x="14957" y="59945"/>
                  </a:cubicBezTo>
                  <a:cubicBezTo>
                    <a:pt x="14216" y="59635"/>
                    <a:pt x="13320" y="58639"/>
                    <a:pt x="13144" y="58218"/>
                  </a:cubicBezTo>
                  <a:cubicBezTo>
                    <a:pt x="12969" y="57796"/>
                    <a:pt x="13010" y="55655"/>
                    <a:pt x="13033" y="54757"/>
                  </a:cubicBezTo>
                  <a:cubicBezTo>
                    <a:pt x="13187" y="48568"/>
                    <a:pt x="14331" y="33444"/>
                    <a:pt x="14496" y="29822"/>
                  </a:cubicBezTo>
                  <a:cubicBezTo>
                    <a:pt x="14784" y="23527"/>
                    <a:pt x="13967" y="17029"/>
                    <a:pt x="11545" y="6923"/>
                  </a:cubicBezTo>
                  <a:lnTo>
                    <a:pt x="2525"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9;p41">
              <a:extLst>
                <a:ext uri="{FF2B5EF4-FFF2-40B4-BE49-F238E27FC236}">
                  <a16:creationId xmlns:a16="http://schemas.microsoft.com/office/drawing/2014/main" id="{1B5057EF-1C27-C569-7A0F-4883510AD654}"/>
                </a:ext>
              </a:extLst>
            </p:cNvPr>
            <p:cNvSpPr/>
            <p:nvPr/>
          </p:nvSpPr>
          <p:spPr>
            <a:xfrm>
              <a:off x="2203150" y="3782216"/>
              <a:ext cx="165456" cy="75581"/>
            </a:xfrm>
            <a:custGeom>
              <a:avLst/>
              <a:gdLst/>
              <a:ahLst/>
              <a:cxnLst/>
              <a:rect l="l" t="t" r="r" b="b"/>
              <a:pathLst>
                <a:path w="8855" h="4045" extrusionOk="0">
                  <a:moveTo>
                    <a:pt x="943" y="0"/>
                  </a:moveTo>
                  <a:cubicBezTo>
                    <a:pt x="752" y="161"/>
                    <a:pt x="187" y="1246"/>
                    <a:pt x="133" y="1578"/>
                  </a:cubicBezTo>
                  <a:cubicBezTo>
                    <a:pt x="86" y="1878"/>
                    <a:pt x="1" y="2427"/>
                    <a:pt x="128" y="2713"/>
                  </a:cubicBezTo>
                  <a:cubicBezTo>
                    <a:pt x="216" y="2909"/>
                    <a:pt x="406" y="3303"/>
                    <a:pt x="402" y="3750"/>
                  </a:cubicBezTo>
                  <a:cubicBezTo>
                    <a:pt x="402" y="3750"/>
                    <a:pt x="642" y="3876"/>
                    <a:pt x="1236" y="3899"/>
                  </a:cubicBezTo>
                  <a:cubicBezTo>
                    <a:pt x="1254" y="3899"/>
                    <a:pt x="1272" y="3900"/>
                    <a:pt x="1290" y="3900"/>
                  </a:cubicBezTo>
                  <a:cubicBezTo>
                    <a:pt x="1656" y="3900"/>
                    <a:pt x="2094" y="3774"/>
                    <a:pt x="2094" y="3774"/>
                  </a:cubicBezTo>
                  <a:lnTo>
                    <a:pt x="2094" y="3094"/>
                  </a:lnTo>
                  <a:cubicBezTo>
                    <a:pt x="2278" y="3063"/>
                    <a:pt x="2464" y="3048"/>
                    <a:pt x="2650" y="3048"/>
                  </a:cubicBezTo>
                  <a:cubicBezTo>
                    <a:pt x="2696" y="3048"/>
                    <a:pt x="2742" y="3049"/>
                    <a:pt x="2788" y="3050"/>
                  </a:cubicBezTo>
                  <a:cubicBezTo>
                    <a:pt x="3182" y="3065"/>
                    <a:pt x="3669" y="3267"/>
                    <a:pt x="3906" y="3446"/>
                  </a:cubicBezTo>
                  <a:cubicBezTo>
                    <a:pt x="4093" y="3586"/>
                    <a:pt x="4289" y="3822"/>
                    <a:pt x="4509" y="3878"/>
                  </a:cubicBezTo>
                  <a:cubicBezTo>
                    <a:pt x="4950" y="3989"/>
                    <a:pt x="5305" y="4045"/>
                    <a:pt x="5712" y="4045"/>
                  </a:cubicBezTo>
                  <a:cubicBezTo>
                    <a:pt x="5891" y="4045"/>
                    <a:pt x="6080" y="4034"/>
                    <a:pt x="6290" y="4013"/>
                  </a:cubicBezTo>
                  <a:cubicBezTo>
                    <a:pt x="7746" y="3865"/>
                    <a:pt x="8530" y="3329"/>
                    <a:pt x="8734" y="2849"/>
                  </a:cubicBezTo>
                  <a:cubicBezTo>
                    <a:pt x="8854" y="2566"/>
                    <a:pt x="8839" y="2172"/>
                    <a:pt x="8680" y="2101"/>
                  </a:cubicBezTo>
                  <a:cubicBezTo>
                    <a:pt x="8459" y="2001"/>
                    <a:pt x="7675" y="1659"/>
                    <a:pt x="7233" y="1542"/>
                  </a:cubicBezTo>
                  <a:cubicBezTo>
                    <a:pt x="6935" y="1463"/>
                    <a:pt x="6529" y="1411"/>
                    <a:pt x="6371" y="1411"/>
                  </a:cubicBezTo>
                  <a:cubicBezTo>
                    <a:pt x="6293" y="1411"/>
                    <a:pt x="6275" y="1423"/>
                    <a:pt x="6357" y="1451"/>
                  </a:cubicBezTo>
                  <a:cubicBezTo>
                    <a:pt x="6606" y="1534"/>
                    <a:pt x="6243" y="2052"/>
                    <a:pt x="5850" y="2090"/>
                  </a:cubicBezTo>
                  <a:cubicBezTo>
                    <a:pt x="5731" y="2102"/>
                    <a:pt x="5614" y="2108"/>
                    <a:pt x="5499" y="2108"/>
                  </a:cubicBezTo>
                  <a:cubicBezTo>
                    <a:pt x="4300" y="2108"/>
                    <a:pt x="3309" y="1520"/>
                    <a:pt x="2585" y="1464"/>
                  </a:cubicBezTo>
                  <a:cubicBezTo>
                    <a:pt x="1441" y="1374"/>
                    <a:pt x="1022" y="196"/>
                    <a:pt x="9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0;p41">
              <a:extLst>
                <a:ext uri="{FF2B5EF4-FFF2-40B4-BE49-F238E27FC236}">
                  <a16:creationId xmlns:a16="http://schemas.microsoft.com/office/drawing/2014/main" id="{EE19B424-6347-3A57-827E-5CA0228E40DE}"/>
                </a:ext>
              </a:extLst>
            </p:cNvPr>
            <p:cNvSpPr/>
            <p:nvPr/>
          </p:nvSpPr>
          <p:spPr>
            <a:xfrm>
              <a:off x="1996943" y="2672738"/>
              <a:ext cx="324727" cy="476393"/>
            </a:xfrm>
            <a:custGeom>
              <a:avLst/>
              <a:gdLst/>
              <a:ahLst/>
              <a:cxnLst/>
              <a:rect l="l" t="t" r="r" b="b"/>
              <a:pathLst>
                <a:path w="17379" h="25496" extrusionOk="0">
                  <a:moveTo>
                    <a:pt x="13457" y="0"/>
                  </a:moveTo>
                  <a:lnTo>
                    <a:pt x="2840" y="681"/>
                  </a:lnTo>
                  <a:cubicBezTo>
                    <a:pt x="2228" y="1353"/>
                    <a:pt x="46" y="4988"/>
                    <a:pt x="23" y="7947"/>
                  </a:cubicBezTo>
                  <a:cubicBezTo>
                    <a:pt x="0" y="10905"/>
                    <a:pt x="1052" y="12803"/>
                    <a:pt x="1147" y="13421"/>
                  </a:cubicBezTo>
                  <a:cubicBezTo>
                    <a:pt x="1838" y="17941"/>
                    <a:pt x="2508" y="23391"/>
                    <a:pt x="2508" y="23687"/>
                  </a:cubicBezTo>
                  <a:cubicBezTo>
                    <a:pt x="2508" y="23965"/>
                    <a:pt x="4778" y="25495"/>
                    <a:pt x="7918" y="25495"/>
                  </a:cubicBezTo>
                  <a:cubicBezTo>
                    <a:pt x="8117" y="25495"/>
                    <a:pt x="8319" y="25489"/>
                    <a:pt x="8524" y="25476"/>
                  </a:cubicBezTo>
                  <a:cubicBezTo>
                    <a:pt x="14899" y="25075"/>
                    <a:pt x="17378" y="23405"/>
                    <a:pt x="17378" y="23405"/>
                  </a:cubicBezTo>
                  <a:cubicBezTo>
                    <a:pt x="17378" y="23405"/>
                    <a:pt x="17076" y="12457"/>
                    <a:pt x="16093" y="7059"/>
                  </a:cubicBezTo>
                  <a:cubicBezTo>
                    <a:pt x="15600" y="4354"/>
                    <a:pt x="13457" y="0"/>
                    <a:pt x="13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1;p41">
              <a:extLst>
                <a:ext uri="{FF2B5EF4-FFF2-40B4-BE49-F238E27FC236}">
                  <a16:creationId xmlns:a16="http://schemas.microsoft.com/office/drawing/2014/main" id="{6D924C4E-DB31-42F6-FF58-24502E81914B}"/>
                </a:ext>
              </a:extLst>
            </p:cNvPr>
            <p:cNvSpPr/>
            <p:nvPr/>
          </p:nvSpPr>
          <p:spPr>
            <a:xfrm>
              <a:off x="1941317" y="2455076"/>
              <a:ext cx="230536" cy="244605"/>
            </a:xfrm>
            <a:custGeom>
              <a:avLst/>
              <a:gdLst/>
              <a:ahLst/>
              <a:cxnLst/>
              <a:rect l="l" t="t" r="r" b="b"/>
              <a:pathLst>
                <a:path w="12338" h="13091" extrusionOk="0">
                  <a:moveTo>
                    <a:pt x="4240" y="1"/>
                  </a:moveTo>
                  <a:lnTo>
                    <a:pt x="1" y="509"/>
                  </a:lnTo>
                  <a:cubicBezTo>
                    <a:pt x="1" y="509"/>
                    <a:pt x="1027" y="5609"/>
                    <a:pt x="1297" y="6518"/>
                  </a:cubicBezTo>
                  <a:cubicBezTo>
                    <a:pt x="1565" y="7418"/>
                    <a:pt x="2876" y="13091"/>
                    <a:pt x="4129" y="13091"/>
                  </a:cubicBezTo>
                  <a:cubicBezTo>
                    <a:pt x="4140" y="13091"/>
                    <a:pt x="4151" y="13090"/>
                    <a:pt x="4162" y="13090"/>
                  </a:cubicBezTo>
                  <a:cubicBezTo>
                    <a:pt x="5424" y="12989"/>
                    <a:pt x="12338" y="7217"/>
                    <a:pt x="12338" y="7217"/>
                  </a:cubicBezTo>
                  <a:lnTo>
                    <a:pt x="11358" y="5258"/>
                  </a:lnTo>
                  <a:lnTo>
                    <a:pt x="5273" y="8160"/>
                  </a:lnTo>
                  <a:cubicBezTo>
                    <a:pt x="5273" y="8160"/>
                    <a:pt x="4722" y="1572"/>
                    <a:pt x="4240"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2;p41">
              <a:extLst>
                <a:ext uri="{FF2B5EF4-FFF2-40B4-BE49-F238E27FC236}">
                  <a16:creationId xmlns:a16="http://schemas.microsoft.com/office/drawing/2014/main" id="{99C113A5-BC04-40B0-6698-78B5F00A13EE}"/>
                </a:ext>
              </a:extLst>
            </p:cNvPr>
            <p:cNvSpPr/>
            <p:nvPr/>
          </p:nvSpPr>
          <p:spPr>
            <a:xfrm>
              <a:off x="1912767" y="2332447"/>
              <a:ext cx="127077" cy="197089"/>
            </a:xfrm>
            <a:custGeom>
              <a:avLst/>
              <a:gdLst/>
              <a:ahLst/>
              <a:cxnLst/>
              <a:rect l="l" t="t" r="r" b="b"/>
              <a:pathLst>
                <a:path w="6801" h="10548" extrusionOk="0">
                  <a:moveTo>
                    <a:pt x="5652" y="1"/>
                  </a:moveTo>
                  <a:cubicBezTo>
                    <a:pt x="5652" y="1"/>
                    <a:pt x="3634" y="215"/>
                    <a:pt x="2611" y="999"/>
                  </a:cubicBezTo>
                  <a:cubicBezTo>
                    <a:pt x="0" y="2995"/>
                    <a:pt x="2019" y="10243"/>
                    <a:pt x="2019" y="10243"/>
                  </a:cubicBezTo>
                  <a:cubicBezTo>
                    <a:pt x="2019" y="10243"/>
                    <a:pt x="1919" y="10547"/>
                    <a:pt x="3120" y="10547"/>
                  </a:cubicBezTo>
                  <a:cubicBezTo>
                    <a:pt x="3273" y="10547"/>
                    <a:pt x="3446" y="10543"/>
                    <a:pt x="3643" y="10531"/>
                  </a:cubicBezTo>
                  <a:cubicBezTo>
                    <a:pt x="5395" y="10432"/>
                    <a:pt x="6801" y="9935"/>
                    <a:pt x="6801" y="9935"/>
                  </a:cubicBezTo>
                  <a:lnTo>
                    <a:pt x="6294" y="3996"/>
                  </a:lnTo>
                  <a:lnTo>
                    <a:pt x="5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3;p41">
              <a:extLst>
                <a:ext uri="{FF2B5EF4-FFF2-40B4-BE49-F238E27FC236}">
                  <a16:creationId xmlns:a16="http://schemas.microsoft.com/office/drawing/2014/main" id="{B227744D-8725-0D6A-C7F5-69D30ADF8F65}"/>
                </a:ext>
              </a:extLst>
            </p:cNvPr>
            <p:cNvSpPr/>
            <p:nvPr/>
          </p:nvSpPr>
          <p:spPr>
            <a:xfrm>
              <a:off x="2028913" y="2075005"/>
              <a:ext cx="192437" cy="247277"/>
            </a:xfrm>
            <a:custGeom>
              <a:avLst/>
              <a:gdLst/>
              <a:ahLst/>
              <a:cxnLst/>
              <a:rect l="l" t="t" r="r" b="b"/>
              <a:pathLst>
                <a:path w="10299" h="13234" extrusionOk="0">
                  <a:moveTo>
                    <a:pt x="4614" y="1"/>
                  </a:moveTo>
                  <a:cubicBezTo>
                    <a:pt x="3944" y="1"/>
                    <a:pt x="3249" y="272"/>
                    <a:pt x="2639" y="590"/>
                  </a:cubicBezTo>
                  <a:cubicBezTo>
                    <a:pt x="2002" y="923"/>
                    <a:pt x="1379" y="1317"/>
                    <a:pt x="921" y="1874"/>
                  </a:cubicBezTo>
                  <a:cubicBezTo>
                    <a:pt x="252" y="2688"/>
                    <a:pt x="0" y="3785"/>
                    <a:pt x="27" y="4841"/>
                  </a:cubicBezTo>
                  <a:cubicBezTo>
                    <a:pt x="53" y="5895"/>
                    <a:pt x="335" y="6927"/>
                    <a:pt x="625" y="7941"/>
                  </a:cubicBezTo>
                  <a:cubicBezTo>
                    <a:pt x="844" y="8706"/>
                    <a:pt x="1071" y="9470"/>
                    <a:pt x="1382" y="10203"/>
                  </a:cubicBezTo>
                  <a:cubicBezTo>
                    <a:pt x="1652" y="10837"/>
                    <a:pt x="2113" y="11530"/>
                    <a:pt x="2802" y="11542"/>
                  </a:cubicBezTo>
                  <a:cubicBezTo>
                    <a:pt x="3042" y="12070"/>
                    <a:pt x="3166" y="12642"/>
                    <a:pt x="3167" y="13220"/>
                  </a:cubicBezTo>
                  <a:cubicBezTo>
                    <a:pt x="3736" y="13229"/>
                    <a:pt x="4305" y="13234"/>
                    <a:pt x="4873" y="13234"/>
                  </a:cubicBezTo>
                  <a:cubicBezTo>
                    <a:pt x="5714" y="13234"/>
                    <a:pt x="6555" y="13224"/>
                    <a:pt x="7396" y="13204"/>
                  </a:cubicBezTo>
                  <a:cubicBezTo>
                    <a:pt x="7392" y="12380"/>
                    <a:pt x="7387" y="11556"/>
                    <a:pt x="7381" y="10732"/>
                  </a:cubicBezTo>
                  <a:lnTo>
                    <a:pt x="7381" y="10732"/>
                  </a:lnTo>
                  <a:cubicBezTo>
                    <a:pt x="7486" y="10737"/>
                    <a:pt x="7592" y="10740"/>
                    <a:pt x="7699" y="10740"/>
                  </a:cubicBezTo>
                  <a:cubicBezTo>
                    <a:pt x="8086" y="10740"/>
                    <a:pt x="8476" y="10691"/>
                    <a:pt x="8767" y="10451"/>
                  </a:cubicBezTo>
                  <a:cubicBezTo>
                    <a:pt x="9135" y="10146"/>
                    <a:pt x="9231" y="9628"/>
                    <a:pt x="9302" y="9156"/>
                  </a:cubicBezTo>
                  <a:cubicBezTo>
                    <a:pt x="9455" y="8160"/>
                    <a:pt x="9607" y="7165"/>
                    <a:pt x="9758" y="6170"/>
                  </a:cubicBezTo>
                  <a:cubicBezTo>
                    <a:pt x="10058" y="4201"/>
                    <a:pt x="10298" y="1983"/>
                    <a:pt x="9082" y="407"/>
                  </a:cubicBezTo>
                  <a:lnTo>
                    <a:pt x="5465" y="173"/>
                  </a:lnTo>
                  <a:cubicBezTo>
                    <a:pt x="5192" y="52"/>
                    <a:pt x="4905" y="1"/>
                    <a:pt x="4614"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4;p41">
              <a:extLst>
                <a:ext uri="{FF2B5EF4-FFF2-40B4-BE49-F238E27FC236}">
                  <a16:creationId xmlns:a16="http://schemas.microsoft.com/office/drawing/2014/main" id="{B0556BDE-238D-83F7-DED4-109EAAFD6E11}"/>
                </a:ext>
              </a:extLst>
            </p:cNvPr>
            <p:cNvSpPr/>
            <p:nvPr/>
          </p:nvSpPr>
          <p:spPr>
            <a:xfrm>
              <a:off x="1977622" y="2038345"/>
              <a:ext cx="230498" cy="230461"/>
            </a:xfrm>
            <a:custGeom>
              <a:avLst/>
              <a:gdLst/>
              <a:ahLst/>
              <a:cxnLst/>
              <a:rect l="l" t="t" r="r" b="b"/>
              <a:pathLst>
                <a:path w="12336" h="12334" extrusionOk="0">
                  <a:moveTo>
                    <a:pt x="6872" y="1"/>
                  </a:moveTo>
                  <a:cubicBezTo>
                    <a:pt x="4385" y="1"/>
                    <a:pt x="1812" y="1228"/>
                    <a:pt x="917" y="3392"/>
                  </a:cubicBezTo>
                  <a:cubicBezTo>
                    <a:pt x="0" y="5605"/>
                    <a:pt x="465" y="8800"/>
                    <a:pt x="2218" y="10655"/>
                  </a:cubicBezTo>
                  <a:cubicBezTo>
                    <a:pt x="3385" y="11890"/>
                    <a:pt x="4937" y="12333"/>
                    <a:pt x="6510" y="12333"/>
                  </a:cubicBezTo>
                  <a:cubicBezTo>
                    <a:pt x="7030" y="12333"/>
                    <a:pt x="7551" y="12285"/>
                    <a:pt x="8063" y="12201"/>
                  </a:cubicBezTo>
                  <a:cubicBezTo>
                    <a:pt x="9117" y="12028"/>
                    <a:pt x="10744" y="12132"/>
                    <a:pt x="11289" y="10698"/>
                  </a:cubicBezTo>
                  <a:cubicBezTo>
                    <a:pt x="11330" y="10590"/>
                    <a:pt x="11244" y="10485"/>
                    <a:pt x="11137" y="10485"/>
                  </a:cubicBezTo>
                  <a:cubicBezTo>
                    <a:pt x="11133" y="10485"/>
                    <a:pt x="11129" y="10485"/>
                    <a:pt x="11126" y="10485"/>
                  </a:cubicBezTo>
                  <a:cubicBezTo>
                    <a:pt x="11111" y="10486"/>
                    <a:pt x="11097" y="10487"/>
                    <a:pt x="11083" y="10487"/>
                  </a:cubicBezTo>
                  <a:cubicBezTo>
                    <a:pt x="10677" y="10487"/>
                    <a:pt x="10399" y="10028"/>
                    <a:pt x="10368" y="9880"/>
                  </a:cubicBezTo>
                  <a:cubicBezTo>
                    <a:pt x="10203" y="9053"/>
                    <a:pt x="10214" y="8585"/>
                    <a:pt x="10486" y="8034"/>
                  </a:cubicBezTo>
                  <a:cubicBezTo>
                    <a:pt x="10576" y="7851"/>
                    <a:pt x="10693" y="7678"/>
                    <a:pt x="10856" y="7565"/>
                  </a:cubicBezTo>
                  <a:cubicBezTo>
                    <a:pt x="10989" y="7472"/>
                    <a:pt x="11145" y="7424"/>
                    <a:pt x="11303" y="7424"/>
                  </a:cubicBezTo>
                  <a:cubicBezTo>
                    <a:pt x="11406" y="7424"/>
                    <a:pt x="11511" y="7445"/>
                    <a:pt x="11610" y="7486"/>
                  </a:cubicBezTo>
                  <a:cubicBezTo>
                    <a:pt x="11767" y="7556"/>
                    <a:pt x="11898" y="7685"/>
                    <a:pt x="11988" y="7839"/>
                  </a:cubicBezTo>
                  <a:cubicBezTo>
                    <a:pt x="12276" y="6727"/>
                    <a:pt x="12336" y="5541"/>
                    <a:pt x="12253" y="4387"/>
                  </a:cubicBezTo>
                  <a:cubicBezTo>
                    <a:pt x="12121" y="2554"/>
                    <a:pt x="11016" y="1138"/>
                    <a:pt x="9404" y="475"/>
                  </a:cubicBezTo>
                  <a:cubicBezTo>
                    <a:pt x="8623" y="155"/>
                    <a:pt x="7753" y="1"/>
                    <a:pt x="68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5;p41">
              <a:extLst>
                <a:ext uri="{FF2B5EF4-FFF2-40B4-BE49-F238E27FC236}">
                  <a16:creationId xmlns:a16="http://schemas.microsoft.com/office/drawing/2014/main" id="{785994AC-4D5D-025E-03E7-5B208D21D813}"/>
                </a:ext>
              </a:extLst>
            </p:cNvPr>
            <p:cNvSpPr/>
            <p:nvPr/>
          </p:nvSpPr>
          <p:spPr>
            <a:xfrm>
              <a:off x="2118545" y="2049462"/>
              <a:ext cx="105140" cy="146304"/>
            </a:xfrm>
            <a:custGeom>
              <a:avLst/>
              <a:gdLst/>
              <a:ahLst/>
              <a:cxnLst/>
              <a:rect l="l" t="t" r="r" b="b"/>
              <a:pathLst>
                <a:path w="5627" h="7830" extrusionOk="0">
                  <a:moveTo>
                    <a:pt x="2387" y="0"/>
                  </a:moveTo>
                  <a:cubicBezTo>
                    <a:pt x="1880" y="0"/>
                    <a:pt x="1358" y="150"/>
                    <a:pt x="916" y="445"/>
                  </a:cubicBezTo>
                  <a:cubicBezTo>
                    <a:pt x="552" y="687"/>
                    <a:pt x="279" y="1053"/>
                    <a:pt x="117" y="1459"/>
                  </a:cubicBezTo>
                  <a:cubicBezTo>
                    <a:pt x="48" y="1634"/>
                    <a:pt x="1" y="1837"/>
                    <a:pt x="87" y="2004"/>
                  </a:cubicBezTo>
                  <a:lnTo>
                    <a:pt x="3056" y="5389"/>
                  </a:lnTo>
                  <a:cubicBezTo>
                    <a:pt x="3168" y="5563"/>
                    <a:pt x="3141" y="5796"/>
                    <a:pt x="3245" y="5974"/>
                  </a:cubicBezTo>
                  <a:cubicBezTo>
                    <a:pt x="3420" y="6273"/>
                    <a:pt x="3653" y="6381"/>
                    <a:pt x="3967" y="6526"/>
                  </a:cubicBezTo>
                  <a:cubicBezTo>
                    <a:pt x="4473" y="6761"/>
                    <a:pt x="4355" y="7499"/>
                    <a:pt x="4341" y="7829"/>
                  </a:cubicBezTo>
                  <a:cubicBezTo>
                    <a:pt x="4722" y="7575"/>
                    <a:pt x="4784" y="6883"/>
                    <a:pt x="4877" y="6532"/>
                  </a:cubicBezTo>
                  <a:cubicBezTo>
                    <a:pt x="4980" y="6137"/>
                    <a:pt x="5047" y="5732"/>
                    <a:pt x="5162" y="5340"/>
                  </a:cubicBezTo>
                  <a:cubicBezTo>
                    <a:pt x="5274" y="4960"/>
                    <a:pt x="5468" y="4600"/>
                    <a:pt x="5503" y="4201"/>
                  </a:cubicBezTo>
                  <a:cubicBezTo>
                    <a:pt x="5627" y="2815"/>
                    <a:pt x="4758" y="1189"/>
                    <a:pt x="3709" y="412"/>
                  </a:cubicBezTo>
                  <a:cubicBezTo>
                    <a:pt x="3337" y="136"/>
                    <a:pt x="2869" y="0"/>
                    <a:pt x="23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6;p41">
              <a:extLst>
                <a:ext uri="{FF2B5EF4-FFF2-40B4-BE49-F238E27FC236}">
                  <a16:creationId xmlns:a16="http://schemas.microsoft.com/office/drawing/2014/main" id="{D0D61086-1F60-521B-8248-73B293D94352}"/>
                </a:ext>
              </a:extLst>
            </p:cNvPr>
            <p:cNvSpPr/>
            <p:nvPr/>
          </p:nvSpPr>
          <p:spPr>
            <a:xfrm>
              <a:off x="2048868" y="2304401"/>
              <a:ext cx="158822" cy="44377"/>
            </a:xfrm>
            <a:custGeom>
              <a:avLst/>
              <a:gdLst/>
              <a:ahLst/>
              <a:cxnLst/>
              <a:rect l="l" t="t" r="r" b="b"/>
              <a:pathLst>
                <a:path w="8500" h="2375" extrusionOk="0">
                  <a:moveTo>
                    <a:pt x="4666" y="1"/>
                  </a:moveTo>
                  <a:cubicBezTo>
                    <a:pt x="3457" y="1"/>
                    <a:pt x="2250" y="67"/>
                    <a:pt x="1048" y="200"/>
                  </a:cubicBezTo>
                  <a:cubicBezTo>
                    <a:pt x="913" y="215"/>
                    <a:pt x="777" y="232"/>
                    <a:pt x="652" y="284"/>
                  </a:cubicBezTo>
                  <a:cubicBezTo>
                    <a:pt x="202" y="475"/>
                    <a:pt x="72" y="1038"/>
                    <a:pt x="1" y="1520"/>
                  </a:cubicBezTo>
                  <a:lnTo>
                    <a:pt x="8500" y="2374"/>
                  </a:lnTo>
                  <a:cubicBezTo>
                    <a:pt x="8111" y="1565"/>
                    <a:pt x="7670" y="700"/>
                    <a:pt x="6868" y="299"/>
                  </a:cubicBezTo>
                  <a:cubicBezTo>
                    <a:pt x="6355" y="43"/>
                    <a:pt x="5764" y="14"/>
                    <a:pt x="5191" y="5"/>
                  </a:cubicBezTo>
                  <a:cubicBezTo>
                    <a:pt x="5016" y="2"/>
                    <a:pt x="4841" y="1"/>
                    <a:pt x="46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7;p41">
              <a:extLst>
                <a:ext uri="{FF2B5EF4-FFF2-40B4-BE49-F238E27FC236}">
                  <a16:creationId xmlns:a16="http://schemas.microsoft.com/office/drawing/2014/main" id="{7D5E15E8-C3E4-6C50-C14E-FE4E314AA1C5}"/>
                </a:ext>
              </a:extLst>
            </p:cNvPr>
            <p:cNvSpPr/>
            <p:nvPr/>
          </p:nvSpPr>
          <p:spPr>
            <a:xfrm>
              <a:off x="1970970" y="2319573"/>
              <a:ext cx="301520" cy="398327"/>
            </a:xfrm>
            <a:custGeom>
              <a:avLst/>
              <a:gdLst/>
              <a:ahLst/>
              <a:cxnLst/>
              <a:rect l="l" t="t" r="r" b="b"/>
              <a:pathLst>
                <a:path w="16137" h="21318" extrusionOk="0">
                  <a:moveTo>
                    <a:pt x="9873" y="1"/>
                  </a:moveTo>
                  <a:cubicBezTo>
                    <a:pt x="8726" y="1"/>
                    <a:pt x="7675" y="132"/>
                    <a:pt x="6244" y="194"/>
                  </a:cubicBezTo>
                  <a:cubicBezTo>
                    <a:pt x="5125" y="244"/>
                    <a:pt x="4008" y="374"/>
                    <a:pt x="2911" y="616"/>
                  </a:cubicBezTo>
                  <a:cubicBezTo>
                    <a:pt x="1696" y="885"/>
                    <a:pt x="638" y="1207"/>
                    <a:pt x="388" y="2855"/>
                  </a:cubicBezTo>
                  <a:cubicBezTo>
                    <a:pt x="0" y="5406"/>
                    <a:pt x="325" y="7983"/>
                    <a:pt x="1101" y="10403"/>
                  </a:cubicBezTo>
                  <a:cubicBezTo>
                    <a:pt x="1615" y="12006"/>
                    <a:pt x="4684" y="17553"/>
                    <a:pt x="3923" y="18627"/>
                  </a:cubicBezTo>
                  <a:cubicBezTo>
                    <a:pt x="3749" y="18871"/>
                    <a:pt x="3315" y="19338"/>
                    <a:pt x="3262" y="19644"/>
                  </a:cubicBezTo>
                  <a:cubicBezTo>
                    <a:pt x="3069" y="20765"/>
                    <a:pt x="5602" y="21159"/>
                    <a:pt x="6686" y="21249"/>
                  </a:cubicBezTo>
                  <a:cubicBezTo>
                    <a:pt x="7301" y="21299"/>
                    <a:pt x="7948" y="21318"/>
                    <a:pt x="8605" y="21318"/>
                  </a:cubicBezTo>
                  <a:cubicBezTo>
                    <a:pt x="9714" y="21318"/>
                    <a:pt x="10848" y="21264"/>
                    <a:pt x="11888" y="21215"/>
                  </a:cubicBezTo>
                  <a:cubicBezTo>
                    <a:pt x="13142" y="21156"/>
                    <a:pt x="15886" y="20718"/>
                    <a:pt x="16080" y="19170"/>
                  </a:cubicBezTo>
                  <a:cubicBezTo>
                    <a:pt x="16119" y="18864"/>
                    <a:pt x="15968" y="18619"/>
                    <a:pt x="15818" y="18396"/>
                  </a:cubicBezTo>
                  <a:cubicBezTo>
                    <a:pt x="15626" y="18112"/>
                    <a:pt x="15182" y="17772"/>
                    <a:pt x="15023" y="17460"/>
                  </a:cubicBezTo>
                  <a:cubicBezTo>
                    <a:pt x="14640" y="16708"/>
                    <a:pt x="14306" y="13546"/>
                    <a:pt x="14437" y="12738"/>
                  </a:cubicBezTo>
                  <a:cubicBezTo>
                    <a:pt x="14579" y="11873"/>
                    <a:pt x="15346" y="11406"/>
                    <a:pt x="15691" y="9479"/>
                  </a:cubicBezTo>
                  <a:cubicBezTo>
                    <a:pt x="16136" y="6996"/>
                    <a:pt x="15118" y="5067"/>
                    <a:pt x="14549" y="4240"/>
                  </a:cubicBezTo>
                  <a:cubicBezTo>
                    <a:pt x="13745" y="3072"/>
                    <a:pt x="14222" y="3078"/>
                    <a:pt x="13947" y="1646"/>
                  </a:cubicBezTo>
                  <a:cubicBezTo>
                    <a:pt x="13897" y="1388"/>
                    <a:pt x="13839" y="1113"/>
                    <a:pt x="13663" y="933"/>
                  </a:cubicBezTo>
                  <a:cubicBezTo>
                    <a:pt x="13489" y="756"/>
                    <a:pt x="12289" y="208"/>
                    <a:pt x="12054" y="171"/>
                  </a:cubicBezTo>
                  <a:cubicBezTo>
                    <a:pt x="11234" y="45"/>
                    <a:pt x="10537" y="1"/>
                    <a:pt x="9873" y="1"/>
                  </a:cubicBezTo>
                  <a:close/>
                </a:path>
              </a:pathLst>
            </a:custGeom>
            <a:solidFill>
              <a:srgbClr val="6BC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8;p41">
              <a:extLst>
                <a:ext uri="{FF2B5EF4-FFF2-40B4-BE49-F238E27FC236}">
                  <a16:creationId xmlns:a16="http://schemas.microsoft.com/office/drawing/2014/main" id="{02B980A9-AA19-3936-267E-79E80A1490CF}"/>
                </a:ext>
              </a:extLst>
            </p:cNvPr>
            <p:cNvSpPr/>
            <p:nvPr/>
          </p:nvSpPr>
          <p:spPr>
            <a:xfrm>
              <a:off x="2000754" y="2245935"/>
              <a:ext cx="131449" cy="98788"/>
            </a:xfrm>
            <a:custGeom>
              <a:avLst/>
              <a:gdLst/>
              <a:ahLst/>
              <a:cxnLst/>
              <a:rect l="l" t="t" r="r" b="b"/>
              <a:pathLst>
                <a:path w="7035" h="5287" extrusionOk="0">
                  <a:moveTo>
                    <a:pt x="2844" y="0"/>
                  </a:moveTo>
                  <a:cubicBezTo>
                    <a:pt x="2129" y="0"/>
                    <a:pt x="1420" y="427"/>
                    <a:pt x="950" y="991"/>
                  </a:cubicBezTo>
                  <a:cubicBezTo>
                    <a:pt x="287" y="1783"/>
                    <a:pt x="0" y="3015"/>
                    <a:pt x="619" y="3843"/>
                  </a:cubicBezTo>
                  <a:cubicBezTo>
                    <a:pt x="849" y="4152"/>
                    <a:pt x="1180" y="4371"/>
                    <a:pt x="1517" y="4558"/>
                  </a:cubicBezTo>
                  <a:cubicBezTo>
                    <a:pt x="2289" y="4989"/>
                    <a:pt x="3171" y="5287"/>
                    <a:pt x="4046" y="5287"/>
                  </a:cubicBezTo>
                  <a:cubicBezTo>
                    <a:pt x="4331" y="5287"/>
                    <a:pt x="4616" y="5255"/>
                    <a:pt x="4895" y="5186"/>
                  </a:cubicBezTo>
                  <a:cubicBezTo>
                    <a:pt x="6035" y="4905"/>
                    <a:pt x="7034" y="3887"/>
                    <a:pt x="7020" y="2713"/>
                  </a:cubicBezTo>
                  <a:cubicBezTo>
                    <a:pt x="7009" y="1652"/>
                    <a:pt x="6233" y="766"/>
                    <a:pt x="5451" y="50"/>
                  </a:cubicBezTo>
                  <a:lnTo>
                    <a:pt x="3310" y="64"/>
                  </a:lnTo>
                  <a:cubicBezTo>
                    <a:pt x="3156" y="21"/>
                    <a:pt x="3000" y="0"/>
                    <a:pt x="2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09;p41">
              <a:extLst>
                <a:ext uri="{FF2B5EF4-FFF2-40B4-BE49-F238E27FC236}">
                  <a16:creationId xmlns:a16="http://schemas.microsoft.com/office/drawing/2014/main" id="{08BE4B9F-5E5F-1343-15BC-C0BC2C875076}"/>
                </a:ext>
              </a:extLst>
            </p:cNvPr>
            <p:cNvSpPr/>
            <p:nvPr/>
          </p:nvSpPr>
          <p:spPr>
            <a:xfrm>
              <a:off x="2227684" y="2420304"/>
              <a:ext cx="194754" cy="252453"/>
            </a:xfrm>
            <a:custGeom>
              <a:avLst/>
              <a:gdLst/>
              <a:ahLst/>
              <a:cxnLst/>
              <a:rect l="l" t="t" r="r" b="b"/>
              <a:pathLst>
                <a:path w="10423" h="13511" extrusionOk="0">
                  <a:moveTo>
                    <a:pt x="3870" y="1"/>
                  </a:moveTo>
                  <a:lnTo>
                    <a:pt x="0" y="3528"/>
                  </a:lnTo>
                  <a:cubicBezTo>
                    <a:pt x="0" y="3528"/>
                    <a:pt x="4130" y="13510"/>
                    <a:pt x="5922" y="13510"/>
                  </a:cubicBezTo>
                  <a:cubicBezTo>
                    <a:pt x="7226" y="13510"/>
                    <a:pt x="10422" y="4296"/>
                    <a:pt x="10422" y="4296"/>
                  </a:cubicBezTo>
                  <a:lnTo>
                    <a:pt x="8402" y="3339"/>
                  </a:lnTo>
                  <a:lnTo>
                    <a:pt x="6150" y="7199"/>
                  </a:lnTo>
                  <a:lnTo>
                    <a:pt x="3870"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0;p41">
              <a:extLst>
                <a:ext uri="{FF2B5EF4-FFF2-40B4-BE49-F238E27FC236}">
                  <a16:creationId xmlns:a16="http://schemas.microsoft.com/office/drawing/2014/main" id="{AE35BCB2-5B0A-75AD-000D-8677D76E62A4}"/>
                </a:ext>
              </a:extLst>
            </p:cNvPr>
            <p:cNvSpPr/>
            <p:nvPr/>
          </p:nvSpPr>
          <p:spPr>
            <a:xfrm>
              <a:off x="2377201" y="2388408"/>
              <a:ext cx="86343" cy="115511"/>
            </a:xfrm>
            <a:custGeom>
              <a:avLst/>
              <a:gdLst/>
              <a:ahLst/>
              <a:cxnLst/>
              <a:rect l="l" t="t" r="r" b="b"/>
              <a:pathLst>
                <a:path w="4621" h="6182" extrusionOk="0">
                  <a:moveTo>
                    <a:pt x="2984" y="0"/>
                  </a:moveTo>
                  <a:cubicBezTo>
                    <a:pt x="2739" y="0"/>
                    <a:pt x="2547" y="409"/>
                    <a:pt x="2389" y="409"/>
                  </a:cubicBezTo>
                  <a:cubicBezTo>
                    <a:pt x="2371" y="409"/>
                    <a:pt x="2353" y="404"/>
                    <a:pt x="2336" y="392"/>
                  </a:cubicBezTo>
                  <a:cubicBezTo>
                    <a:pt x="2306" y="371"/>
                    <a:pt x="2259" y="362"/>
                    <a:pt x="2202" y="362"/>
                  </a:cubicBezTo>
                  <a:cubicBezTo>
                    <a:pt x="1928" y="362"/>
                    <a:pt x="1409" y="572"/>
                    <a:pt x="1248" y="713"/>
                  </a:cubicBezTo>
                  <a:cubicBezTo>
                    <a:pt x="1055" y="883"/>
                    <a:pt x="715" y="1756"/>
                    <a:pt x="574" y="2022"/>
                  </a:cubicBezTo>
                  <a:cubicBezTo>
                    <a:pt x="432" y="2290"/>
                    <a:pt x="602" y="3646"/>
                    <a:pt x="620" y="3932"/>
                  </a:cubicBezTo>
                  <a:cubicBezTo>
                    <a:pt x="670" y="4679"/>
                    <a:pt x="0" y="5733"/>
                    <a:pt x="0" y="5733"/>
                  </a:cubicBezTo>
                  <a:lnTo>
                    <a:pt x="2325" y="6181"/>
                  </a:lnTo>
                  <a:cubicBezTo>
                    <a:pt x="2576" y="5711"/>
                    <a:pt x="2719" y="5432"/>
                    <a:pt x="2981" y="5274"/>
                  </a:cubicBezTo>
                  <a:cubicBezTo>
                    <a:pt x="3514" y="4953"/>
                    <a:pt x="3914" y="4498"/>
                    <a:pt x="4109" y="4133"/>
                  </a:cubicBezTo>
                  <a:cubicBezTo>
                    <a:pt x="4302" y="3769"/>
                    <a:pt x="4523" y="3350"/>
                    <a:pt x="4572" y="3027"/>
                  </a:cubicBezTo>
                  <a:cubicBezTo>
                    <a:pt x="4620" y="2703"/>
                    <a:pt x="4475" y="2720"/>
                    <a:pt x="4451" y="2550"/>
                  </a:cubicBezTo>
                  <a:cubicBezTo>
                    <a:pt x="4427" y="2381"/>
                    <a:pt x="4521" y="2348"/>
                    <a:pt x="4451" y="2017"/>
                  </a:cubicBezTo>
                  <a:cubicBezTo>
                    <a:pt x="4375" y="1654"/>
                    <a:pt x="4159" y="1725"/>
                    <a:pt x="4087" y="1580"/>
                  </a:cubicBezTo>
                  <a:cubicBezTo>
                    <a:pt x="4014" y="1435"/>
                    <a:pt x="4038" y="1264"/>
                    <a:pt x="3990" y="1070"/>
                  </a:cubicBezTo>
                  <a:cubicBezTo>
                    <a:pt x="3941" y="877"/>
                    <a:pt x="3553" y="827"/>
                    <a:pt x="3553" y="561"/>
                  </a:cubicBezTo>
                  <a:cubicBezTo>
                    <a:pt x="3553" y="295"/>
                    <a:pt x="3311" y="52"/>
                    <a:pt x="3021" y="3"/>
                  </a:cubicBezTo>
                  <a:cubicBezTo>
                    <a:pt x="3008" y="1"/>
                    <a:pt x="2996" y="0"/>
                    <a:pt x="2984"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1;p41">
              <a:extLst>
                <a:ext uri="{FF2B5EF4-FFF2-40B4-BE49-F238E27FC236}">
                  <a16:creationId xmlns:a16="http://schemas.microsoft.com/office/drawing/2014/main" id="{92897A64-68A2-83AC-5B1F-F5AA3213B9C4}"/>
                </a:ext>
              </a:extLst>
            </p:cNvPr>
            <p:cNvSpPr/>
            <p:nvPr/>
          </p:nvSpPr>
          <p:spPr>
            <a:xfrm>
              <a:off x="2388169" y="2348759"/>
              <a:ext cx="33652" cy="60614"/>
            </a:xfrm>
            <a:custGeom>
              <a:avLst/>
              <a:gdLst/>
              <a:ahLst/>
              <a:cxnLst/>
              <a:rect l="l" t="t" r="r" b="b"/>
              <a:pathLst>
                <a:path w="1801" h="3244" extrusionOk="0">
                  <a:moveTo>
                    <a:pt x="297" y="1"/>
                  </a:moveTo>
                  <a:cubicBezTo>
                    <a:pt x="256" y="1"/>
                    <a:pt x="212" y="14"/>
                    <a:pt x="166" y="46"/>
                  </a:cubicBezTo>
                  <a:cubicBezTo>
                    <a:pt x="1" y="163"/>
                    <a:pt x="51" y="362"/>
                    <a:pt x="86" y="443"/>
                  </a:cubicBezTo>
                  <a:cubicBezTo>
                    <a:pt x="122" y="524"/>
                    <a:pt x="1308" y="3206"/>
                    <a:pt x="1308" y="3206"/>
                  </a:cubicBezTo>
                  <a:cubicBezTo>
                    <a:pt x="1308" y="3206"/>
                    <a:pt x="1341" y="3244"/>
                    <a:pt x="1405" y="3244"/>
                  </a:cubicBezTo>
                  <a:cubicBezTo>
                    <a:pt x="1452" y="3244"/>
                    <a:pt x="1516" y="3224"/>
                    <a:pt x="1596" y="3153"/>
                  </a:cubicBezTo>
                  <a:cubicBezTo>
                    <a:pt x="1801" y="2972"/>
                    <a:pt x="1735" y="2882"/>
                    <a:pt x="1735" y="2882"/>
                  </a:cubicBezTo>
                  <a:cubicBezTo>
                    <a:pt x="1735" y="2882"/>
                    <a:pt x="574" y="222"/>
                    <a:pt x="522" y="143"/>
                  </a:cubicBezTo>
                  <a:cubicBezTo>
                    <a:pt x="485" y="86"/>
                    <a:pt x="402" y="1"/>
                    <a:pt x="297" y="1"/>
                  </a:cubicBezTo>
                  <a:close/>
                </a:path>
              </a:pathLst>
            </a:custGeom>
            <a:solidFill>
              <a:srgbClr val="1B2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2;p41">
              <a:extLst>
                <a:ext uri="{FF2B5EF4-FFF2-40B4-BE49-F238E27FC236}">
                  <a16:creationId xmlns:a16="http://schemas.microsoft.com/office/drawing/2014/main" id="{B7B71686-8DD6-75C9-08C1-779C6234EE2E}"/>
                </a:ext>
              </a:extLst>
            </p:cNvPr>
            <p:cNvSpPr/>
            <p:nvPr/>
          </p:nvSpPr>
          <p:spPr>
            <a:xfrm>
              <a:off x="2401024" y="2398554"/>
              <a:ext cx="23973" cy="24178"/>
            </a:xfrm>
            <a:custGeom>
              <a:avLst/>
              <a:gdLst/>
              <a:ahLst/>
              <a:cxnLst/>
              <a:rect l="l" t="t" r="r" b="b"/>
              <a:pathLst>
                <a:path w="1283" h="1294" extrusionOk="0">
                  <a:moveTo>
                    <a:pt x="1191" y="1"/>
                  </a:moveTo>
                  <a:cubicBezTo>
                    <a:pt x="1167" y="1"/>
                    <a:pt x="1141" y="12"/>
                    <a:pt x="1121" y="40"/>
                  </a:cubicBezTo>
                  <a:cubicBezTo>
                    <a:pt x="888" y="455"/>
                    <a:pt x="620" y="587"/>
                    <a:pt x="377" y="816"/>
                  </a:cubicBezTo>
                  <a:cubicBezTo>
                    <a:pt x="186" y="995"/>
                    <a:pt x="211" y="1111"/>
                    <a:pt x="1" y="1294"/>
                  </a:cubicBezTo>
                  <a:cubicBezTo>
                    <a:pt x="369" y="1266"/>
                    <a:pt x="305" y="1048"/>
                    <a:pt x="781" y="706"/>
                  </a:cubicBezTo>
                  <a:cubicBezTo>
                    <a:pt x="1001" y="547"/>
                    <a:pt x="1229" y="374"/>
                    <a:pt x="1273" y="103"/>
                  </a:cubicBezTo>
                  <a:cubicBezTo>
                    <a:pt x="1282" y="43"/>
                    <a:pt x="1239" y="1"/>
                    <a:pt x="1191" y="1"/>
                  </a:cubicBezTo>
                  <a:close/>
                </a:path>
              </a:pathLst>
            </a:custGeom>
            <a:solidFill>
              <a:srgbClr val="F2A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3;p41">
              <a:extLst>
                <a:ext uri="{FF2B5EF4-FFF2-40B4-BE49-F238E27FC236}">
                  <a16:creationId xmlns:a16="http://schemas.microsoft.com/office/drawing/2014/main" id="{443EA4C4-63C2-EC87-DC3D-B51EE2919704}"/>
                </a:ext>
              </a:extLst>
            </p:cNvPr>
            <p:cNvSpPr/>
            <p:nvPr/>
          </p:nvSpPr>
          <p:spPr>
            <a:xfrm>
              <a:off x="2156699" y="2319218"/>
              <a:ext cx="164932" cy="202209"/>
            </a:xfrm>
            <a:custGeom>
              <a:avLst/>
              <a:gdLst/>
              <a:ahLst/>
              <a:cxnLst/>
              <a:rect l="l" t="t" r="r" b="b"/>
              <a:pathLst>
                <a:path w="8827" h="10822" extrusionOk="0">
                  <a:moveTo>
                    <a:pt x="1761" y="1"/>
                  </a:moveTo>
                  <a:cubicBezTo>
                    <a:pt x="1129" y="1"/>
                    <a:pt x="573" y="41"/>
                    <a:pt x="187" y="41"/>
                  </a:cubicBezTo>
                  <a:cubicBezTo>
                    <a:pt x="120" y="41"/>
                    <a:pt x="57" y="40"/>
                    <a:pt x="1" y="37"/>
                  </a:cubicBezTo>
                  <a:lnTo>
                    <a:pt x="1" y="37"/>
                  </a:lnTo>
                  <a:lnTo>
                    <a:pt x="1766" y="6888"/>
                  </a:lnTo>
                  <a:cubicBezTo>
                    <a:pt x="2566" y="7196"/>
                    <a:pt x="3664" y="10651"/>
                    <a:pt x="3747" y="10713"/>
                  </a:cubicBezTo>
                  <a:cubicBezTo>
                    <a:pt x="4087" y="10787"/>
                    <a:pt x="4407" y="10822"/>
                    <a:pt x="4712" y="10822"/>
                  </a:cubicBezTo>
                  <a:cubicBezTo>
                    <a:pt x="6394" y="10822"/>
                    <a:pt x="7591" y="9768"/>
                    <a:pt x="8827" y="8507"/>
                  </a:cubicBezTo>
                  <a:cubicBezTo>
                    <a:pt x="8240" y="6886"/>
                    <a:pt x="7405" y="2888"/>
                    <a:pt x="5947" y="1364"/>
                  </a:cubicBezTo>
                  <a:cubicBezTo>
                    <a:pt x="4823" y="188"/>
                    <a:pt x="3117" y="1"/>
                    <a:pt x="1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714;p41">
            <a:extLst>
              <a:ext uri="{FF2B5EF4-FFF2-40B4-BE49-F238E27FC236}">
                <a16:creationId xmlns:a16="http://schemas.microsoft.com/office/drawing/2014/main" id="{0FA94C4C-EF9F-7BF8-74B3-305D2FEC8BD3}"/>
              </a:ext>
            </a:extLst>
          </p:cNvPr>
          <p:cNvGrpSpPr/>
          <p:nvPr/>
        </p:nvGrpSpPr>
        <p:grpSpPr>
          <a:xfrm>
            <a:off x="6714294" y="2258110"/>
            <a:ext cx="1196018" cy="2503640"/>
            <a:chOff x="5504204" y="3107740"/>
            <a:chExt cx="684338" cy="1432616"/>
          </a:xfrm>
        </p:grpSpPr>
        <p:sp>
          <p:nvSpPr>
            <p:cNvPr id="32" name="Google Shape;715;p41">
              <a:extLst>
                <a:ext uri="{FF2B5EF4-FFF2-40B4-BE49-F238E27FC236}">
                  <a16:creationId xmlns:a16="http://schemas.microsoft.com/office/drawing/2014/main" id="{336D2C85-466C-E556-1753-E6D598CABCB9}"/>
                </a:ext>
              </a:extLst>
            </p:cNvPr>
            <p:cNvSpPr/>
            <p:nvPr/>
          </p:nvSpPr>
          <p:spPr>
            <a:xfrm>
              <a:off x="5628347" y="4010581"/>
              <a:ext cx="560195" cy="516547"/>
            </a:xfrm>
            <a:custGeom>
              <a:avLst/>
              <a:gdLst/>
              <a:ahLst/>
              <a:cxnLst/>
              <a:rect l="l" t="t" r="r" b="b"/>
              <a:pathLst>
                <a:path w="29981" h="27645" extrusionOk="0">
                  <a:moveTo>
                    <a:pt x="0" y="0"/>
                  </a:moveTo>
                  <a:lnTo>
                    <a:pt x="0" y="27645"/>
                  </a:lnTo>
                  <a:lnTo>
                    <a:pt x="29981" y="27645"/>
                  </a:lnTo>
                  <a:lnTo>
                    <a:pt x="29981" y="0"/>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16;p41">
              <a:extLst>
                <a:ext uri="{FF2B5EF4-FFF2-40B4-BE49-F238E27FC236}">
                  <a16:creationId xmlns:a16="http://schemas.microsoft.com/office/drawing/2014/main" id="{A3D862CE-6FDB-20E6-535F-BCC69655DA4F}"/>
                </a:ext>
              </a:extLst>
            </p:cNvPr>
            <p:cNvSpPr/>
            <p:nvPr/>
          </p:nvSpPr>
          <p:spPr>
            <a:xfrm>
              <a:off x="5585222" y="4425313"/>
              <a:ext cx="49310" cy="61679"/>
            </a:xfrm>
            <a:custGeom>
              <a:avLst/>
              <a:gdLst/>
              <a:ahLst/>
              <a:cxnLst/>
              <a:rect l="l" t="t" r="r" b="b"/>
              <a:pathLst>
                <a:path w="2639" h="3301" extrusionOk="0">
                  <a:moveTo>
                    <a:pt x="2639" y="0"/>
                  </a:moveTo>
                  <a:lnTo>
                    <a:pt x="1" y="717"/>
                  </a:lnTo>
                  <a:cubicBezTo>
                    <a:pt x="1" y="717"/>
                    <a:pt x="92" y="2304"/>
                    <a:pt x="185" y="2888"/>
                  </a:cubicBezTo>
                  <a:cubicBezTo>
                    <a:pt x="233" y="3185"/>
                    <a:pt x="740" y="3300"/>
                    <a:pt x="1252" y="3300"/>
                  </a:cubicBezTo>
                  <a:cubicBezTo>
                    <a:pt x="1750" y="3300"/>
                    <a:pt x="2252" y="3191"/>
                    <a:pt x="2346" y="3032"/>
                  </a:cubicBezTo>
                  <a:cubicBezTo>
                    <a:pt x="2537" y="2710"/>
                    <a:pt x="2639" y="0"/>
                    <a:pt x="2639" y="0"/>
                  </a:cubicBez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7;p41">
              <a:extLst>
                <a:ext uri="{FF2B5EF4-FFF2-40B4-BE49-F238E27FC236}">
                  <a16:creationId xmlns:a16="http://schemas.microsoft.com/office/drawing/2014/main" id="{48DE67B0-5F0E-B14C-ED0E-5F1F79593EEC}"/>
                </a:ext>
              </a:extLst>
            </p:cNvPr>
            <p:cNvSpPr/>
            <p:nvPr/>
          </p:nvSpPr>
          <p:spPr>
            <a:xfrm>
              <a:off x="5527224" y="3856187"/>
              <a:ext cx="381286" cy="598312"/>
            </a:xfrm>
            <a:custGeom>
              <a:avLst/>
              <a:gdLst/>
              <a:ahLst/>
              <a:cxnLst/>
              <a:rect l="l" t="t" r="r" b="b"/>
              <a:pathLst>
                <a:path w="20406" h="32021" extrusionOk="0">
                  <a:moveTo>
                    <a:pt x="18579" y="0"/>
                  </a:moveTo>
                  <a:cubicBezTo>
                    <a:pt x="11392" y="0"/>
                    <a:pt x="1498" y="2829"/>
                    <a:pt x="691" y="6335"/>
                  </a:cubicBezTo>
                  <a:cubicBezTo>
                    <a:pt x="0" y="9331"/>
                    <a:pt x="1700" y="24297"/>
                    <a:pt x="3000" y="31728"/>
                  </a:cubicBezTo>
                  <a:cubicBezTo>
                    <a:pt x="3444" y="31946"/>
                    <a:pt x="3911" y="32020"/>
                    <a:pt x="4341" y="32020"/>
                  </a:cubicBezTo>
                  <a:cubicBezTo>
                    <a:pt x="5244" y="32020"/>
                    <a:pt x="5980" y="31692"/>
                    <a:pt x="5980" y="31692"/>
                  </a:cubicBezTo>
                  <a:cubicBezTo>
                    <a:pt x="6604" y="27301"/>
                    <a:pt x="7352" y="20438"/>
                    <a:pt x="7265" y="14975"/>
                  </a:cubicBezTo>
                  <a:cubicBezTo>
                    <a:pt x="7239" y="13320"/>
                    <a:pt x="6590" y="11680"/>
                    <a:pt x="6439" y="10477"/>
                  </a:cubicBezTo>
                  <a:cubicBezTo>
                    <a:pt x="9284" y="10225"/>
                    <a:pt x="16650" y="9084"/>
                    <a:pt x="19660" y="9084"/>
                  </a:cubicBezTo>
                  <a:cubicBezTo>
                    <a:pt x="19724" y="9084"/>
                    <a:pt x="19787" y="9085"/>
                    <a:pt x="19847" y="9086"/>
                  </a:cubicBezTo>
                  <a:lnTo>
                    <a:pt x="20406" y="67"/>
                  </a:lnTo>
                  <a:cubicBezTo>
                    <a:pt x="19823" y="22"/>
                    <a:pt x="19212" y="0"/>
                    <a:pt x="185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8;p41">
              <a:extLst>
                <a:ext uri="{FF2B5EF4-FFF2-40B4-BE49-F238E27FC236}">
                  <a16:creationId xmlns:a16="http://schemas.microsoft.com/office/drawing/2014/main" id="{4E0B25A6-898F-B26F-8914-2D74535BC6F3}"/>
                </a:ext>
              </a:extLst>
            </p:cNvPr>
            <p:cNvSpPr/>
            <p:nvPr/>
          </p:nvSpPr>
          <p:spPr>
            <a:xfrm>
              <a:off x="5734964" y="4423631"/>
              <a:ext cx="50431" cy="64893"/>
            </a:xfrm>
            <a:custGeom>
              <a:avLst/>
              <a:gdLst/>
              <a:ahLst/>
              <a:cxnLst/>
              <a:rect l="l" t="t" r="r" b="b"/>
              <a:pathLst>
                <a:path w="2699" h="3473" extrusionOk="0">
                  <a:moveTo>
                    <a:pt x="2698" y="0"/>
                  </a:moveTo>
                  <a:lnTo>
                    <a:pt x="1" y="335"/>
                  </a:lnTo>
                  <a:cubicBezTo>
                    <a:pt x="1" y="335"/>
                    <a:pt x="107" y="2517"/>
                    <a:pt x="222" y="3098"/>
                  </a:cubicBezTo>
                  <a:cubicBezTo>
                    <a:pt x="276" y="3368"/>
                    <a:pt x="712" y="3472"/>
                    <a:pt x="1179" y="3472"/>
                  </a:cubicBezTo>
                  <a:cubicBezTo>
                    <a:pt x="1714" y="3472"/>
                    <a:pt x="2291" y="3337"/>
                    <a:pt x="2386" y="3160"/>
                  </a:cubicBezTo>
                  <a:cubicBezTo>
                    <a:pt x="2566" y="2831"/>
                    <a:pt x="2698" y="0"/>
                    <a:pt x="2698" y="0"/>
                  </a:cubicBez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19;p41">
              <a:extLst>
                <a:ext uri="{FF2B5EF4-FFF2-40B4-BE49-F238E27FC236}">
                  <a16:creationId xmlns:a16="http://schemas.microsoft.com/office/drawing/2014/main" id="{2C814DD9-FAB2-899B-AA54-DE913441E777}"/>
                </a:ext>
              </a:extLst>
            </p:cNvPr>
            <p:cNvSpPr/>
            <p:nvPr/>
          </p:nvSpPr>
          <p:spPr>
            <a:xfrm>
              <a:off x="5672855" y="3864576"/>
              <a:ext cx="458081" cy="591586"/>
            </a:xfrm>
            <a:custGeom>
              <a:avLst/>
              <a:gdLst/>
              <a:ahLst/>
              <a:cxnLst/>
              <a:rect l="l" t="t" r="r" b="b"/>
              <a:pathLst>
                <a:path w="24516" h="31661" extrusionOk="0">
                  <a:moveTo>
                    <a:pt x="23330" y="1"/>
                  </a:moveTo>
                  <a:lnTo>
                    <a:pt x="13659" y="2"/>
                  </a:lnTo>
                  <a:cubicBezTo>
                    <a:pt x="13658" y="2"/>
                    <a:pt x="13656" y="2"/>
                    <a:pt x="13654" y="2"/>
                  </a:cubicBezTo>
                  <a:cubicBezTo>
                    <a:pt x="13296" y="2"/>
                    <a:pt x="2432" y="2139"/>
                    <a:pt x="1517" y="3761"/>
                  </a:cubicBezTo>
                  <a:cubicBezTo>
                    <a:pt x="0" y="6447"/>
                    <a:pt x="2382" y="22524"/>
                    <a:pt x="3060" y="31215"/>
                  </a:cubicBezTo>
                  <a:cubicBezTo>
                    <a:pt x="3060" y="31215"/>
                    <a:pt x="3594" y="31661"/>
                    <a:pt x="4580" y="31661"/>
                  </a:cubicBezTo>
                  <a:cubicBezTo>
                    <a:pt x="5043" y="31661"/>
                    <a:pt x="5605" y="31562"/>
                    <a:pt x="6259" y="31272"/>
                  </a:cubicBezTo>
                  <a:cubicBezTo>
                    <a:pt x="6851" y="26975"/>
                    <a:pt x="9486" y="15620"/>
                    <a:pt x="7236" y="9538"/>
                  </a:cubicBezTo>
                  <a:lnTo>
                    <a:pt x="7236" y="9538"/>
                  </a:lnTo>
                  <a:cubicBezTo>
                    <a:pt x="9486" y="9675"/>
                    <a:pt x="11725" y="9812"/>
                    <a:pt x="13834" y="9812"/>
                  </a:cubicBezTo>
                  <a:cubicBezTo>
                    <a:pt x="16838" y="9812"/>
                    <a:pt x="19579" y="9534"/>
                    <a:pt x="21714" y="8582"/>
                  </a:cubicBezTo>
                  <a:cubicBezTo>
                    <a:pt x="22802" y="8096"/>
                    <a:pt x="23237" y="7682"/>
                    <a:pt x="23828" y="6454"/>
                  </a:cubicBezTo>
                  <a:cubicBezTo>
                    <a:pt x="24516" y="5023"/>
                    <a:pt x="24083" y="1754"/>
                    <a:pt x="23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20;p41">
              <a:extLst>
                <a:ext uri="{FF2B5EF4-FFF2-40B4-BE49-F238E27FC236}">
                  <a16:creationId xmlns:a16="http://schemas.microsoft.com/office/drawing/2014/main" id="{963F4453-249C-306C-AB3A-8595219E29C7}"/>
                </a:ext>
              </a:extLst>
            </p:cNvPr>
            <p:cNvSpPr/>
            <p:nvPr/>
          </p:nvSpPr>
          <p:spPr>
            <a:xfrm>
              <a:off x="5635223" y="3580489"/>
              <a:ext cx="224500" cy="332948"/>
            </a:xfrm>
            <a:custGeom>
              <a:avLst/>
              <a:gdLst/>
              <a:ahLst/>
              <a:cxnLst/>
              <a:rect l="l" t="t" r="r" b="b"/>
              <a:pathLst>
                <a:path w="12015" h="17819" extrusionOk="0">
                  <a:moveTo>
                    <a:pt x="7914" y="0"/>
                  </a:moveTo>
                  <a:cubicBezTo>
                    <a:pt x="7901" y="0"/>
                    <a:pt x="7888" y="1"/>
                    <a:pt x="7876" y="4"/>
                  </a:cubicBezTo>
                  <a:cubicBezTo>
                    <a:pt x="7431" y="608"/>
                    <a:pt x="6902" y="4485"/>
                    <a:pt x="6902" y="4485"/>
                  </a:cubicBezTo>
                  <a:cubicBezTo>
                    <a:pt x="6734" y="5588"/>
                    <a:pt x="1" y="15714"/>
                    <a:pt x="1" y="15714"/>
                  </a:cubicBezTo>
                  <a:cubicBezTo>
                    <a:pt x="1" y="15714"/>
                    <a:pt x="102" y="16580"/>
                    <a:pt x="743" y="17063"/>
                  </a:cubicBezTo>
                  <a:cubicBezTo>
                    <a:pt x="1432" y="17580"/>
                    <a:pt x="2195" y="17819"/>
                    <a:pt x="2195" y="17819"/>
                  </a:cubicBezTo>
                  <a:cubicBezTo>
                    <a:pt x="2195" y="17819"/>
                    <a:pt x="9483" y="9789"/>
                    <a:pt x="11171" y="6975"/>
                  </a:cubicBezTo>
                  <a:cubicBezTo>
                    <a:pt x="11256" y="6411"/>
                    <a:pt x="12014" y="2759"/>
                    <a:pt x="10595" y="2299"/>
                  </a:cubicBezTo>
                  <a:cubicBezTo>
                    <a:pt x="9987" y="2103"/>
                    <a:pt x="8452" y="0"/>
                    <a:pt x="7914"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21;p41">
              <a:extLst>
                <a:ext uri="{FF2B5EF4-FFF2-40B4-BE49-F238E27FC236}">
                  <a16:creationId xmlns:a16="http://schemas.microsoft.com/office/drawing/2014/main" id="{651134B7-6977-F78C-CB26-A73853290A4E}"/>
                </a:ext>
              </a:extLst>
            </p:cNvPr>
            <p:cNvSpPr/>
            <p:nvPr/>
          </p:nvSpPr>
          <p:spPr>
            <a:xfrm>
              <a:off x="5760749" y="3408064"/>
              <a:ext cx="158860" cy="215401"/>
            </a:xfrm>
            <a:custGeom>
              <a:avLst/>
              <a:gdLst/>
              <a:ahLst/>
              <a:cxnLst/>
              <a:rect l="l" t="t" r="r" b="b"/>
              <a:pathLst>
                <a:path w="8502" h="11528" extrusionOk="0">
                  <a:moveTo>
                    <a:pt x="3394" y="0"/>
                  </a:moveTo>
                  <a:cubicBezTo>
                    <a:pt x="3394" y="0"/>
                    <a:pt x="2152" y="1103"/>
                    <a:pt x="1548" y="3810"/>
                  </a:cubicBezTo>
                  <a:cubicBezTo>
                    <a:pt x="1409" y="4441"/>
                    <a:pt x="659" y="7502"/>
                    <a:pt x="0" y="10166"/>
                  </a:cubicBezTo>
                  <a:cubicBezTo>
                    <a:pt x="528" y="10389"/>
                    <a:pt x="1742" y="10763"/>
                    <a:pt x="4289" y="11027"/>
                  </a:cubicBezTo>
                  <a:cubicBezTo>
                    <a:pt x="4969" y="11096"/>
                    <a:pt x="5469" y="11277"/>
                    <a:pt x="5816" y="11527"/>
                  </a:cubicBezTo>
                  <a:cubicBezTo>
                    <a:pt x="7190" y="8522"/>
                    <a:pt x="8501" y="5468"/>
                    <a:pt x="8501" y="5468"/>
                  </a:cubicBezTo>
                  <a:lnTo>
                    <a:pt x="33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22;p41">
              <a:extLst>
                <a:ext uri="{FF2B5EF4-FFF2-40B4-BE49-F238E27FC236}">
                  <a16:creationId xmlns:a16="http://schemas.microsoft.com/office/drawing/2014/main" id="{ABA6FC56-BC06-E96F-7ECE-D3D75CE5292A}"/>
                </a:ext>
              </a:extLst>
            </p:cNvPr>
            <p:cNvSpPr/>
            <p:nvPr/>
          </p:nvSpPr>
          <p:spPr>
            <a:xfrm>
              <a:off x="5801875" y="3374170"/>
              <a:ext cx="332574" cy="513240"/>
            </a:xfrm>
            <a:custGeom>
              <a:avLst/>
              <a:gdLst/>
              <a:ahLst/>
              <a:cxnLst/>
              <a:rect l="l" t="t" r="r" b="b"/>
              <a:pathLst>
                <a:path w="17799" h="27468" extrusionOk="0">
                  <a:moveTo>
                    <a:pt x="7785" y="0"/>
                  </a:moveTo>
                  <a:cubicBezTo>
                    <a:pt x="5018" y="0"/>
                    <a:pt x="2634" y="704"/>
                    <a:pt x="1181" y="1814"/>
                  </a:cubicBezTo>
                  <a:cubicBezTo>
                    <a:pt x="0" y="3143"/>
                    <a:pt x="528" y="9831"/>
                    <a:pt x="942" y="15788"/>
                  </a:cubicBezTo>
                  <a:cubicBezTo>
                    <a:pt x="1187" y="19315"/>
                    <a:pt x="490" y="22724"/>
                    <a:pt x="364" y="27467"/>
                  </a:cubicBezTo>
                  <a:cubicBezTo>
                    <a:pt x="364" y="27467"/>
                    <a:pt x="1027" y="26829"/>
                    <a:pt x="4348" y="26708"/>
                  </a:cubicBezTo>
                  <a:cubicBezTo>
                    <a:pt x="8056" y="26572"/>
                    <a:pt x="13512" y="26708"/>
                    <a:pt x="16482" y="26331"/>
                  </a:cubicBezTo>
                  <a:cubicBezTo>
                    <a:pt x="16817" y="26104"/>
                    <a:pt x="16872" y="25615"/>
                    <a:pt x="16501" y="25020"/>
                  </a:cubicBezTo>
                  <a:cubicBezTo>
                    <a:pt x="16270" y="24646"/>
                    <a:pt x="16094" y="24244"/>
                    <a:pt x="16057" y="23806"/>
                  </a:cubicBezTo>
                  <a:cubicBezTo>
                    <a:pt x="15563" y="18050"/>
                    <a:pt x="17514" y="6530"/>
                    <a:pt x="17579" y="5732"/>
                  </a:cubicBezTo>
                  <a:cubicBezTo>
                    <a:pt x="17799" y="3002"/>
                    <a:pt x="16651" y="1937"/>
                    <a:pt x="13019" y="810"/>
                  </a:cubicBezTo>
                  <a:cubicBezTo>
                    <a:pt x="11215" y="249"/>
                    <a:pt x="9432" y="0"/>
                    <a:pt x="7785"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3;p41">
              <a:extLst>
                <a:ext uri="{FF2B5EF4-FFF2-40B4-BE49-F238E27FC236}">
                  <a16:creationId xmlns:a16="http://schemas.microsoft.com/office/drawing/2014/main" id="{5EB8DE82-5D4C-79B7-B4DE-BCF9AC9973E6}"/>
                </a:ext>
              </a:extLst>
            </p:cNvPr>
            <p:cNvSpPr/>
            <p:nvPr/>
          </p:nvSpPr>
          <p:spPr>
            <a:xfrm>
              <a:off x="5677844" y="3866912"/>
              <a:ext cx="329024" cy="73320"/>
            </a:xfrm>
            <a:custGeom>
              <a:avLst/>
              <a:gdLst/>
              <a:ahLst/>
              <a:cxnLst/>
              <a:rect l="l" t="t" r="r" b="b"/>
              <a:pathLst>
                <a:path w="17609" h="3924" extrusionOk="0">
                  <a:moveTo>
                    <a:pt x="17609" y="0"/>
                  </a:moveTo>
                  <a:lnTo>
                    <a:pt x="0" y="257"/>
                  </a:lnTo>
                  <a:lnTo>
                    <a:pt x="10574" y="3923"/>
                  </a:lnTo>
                  <a:lnTo>
                    <a:pt x="176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4;p41">
              <a:extLst>
                <a:ext uri="{FF2B5EF4-FFF2-40B4-BE49-F238E27FC236}">
                  <a16:creationId xmlns:a16="http://schemas.microsoft.com/office/drawing/2014/main" id="{F28842C2-52FB-D560-BA70-E54581893604}"/>
                </a:ext>
              </a:extLst>
            </p:cNvPr>
            <p:cNvSpPr/>
            <p:nvPr/>
          </p:nvSpPr>
          <p:spPr>
            <a:xfrm>
              <a:off x="5873308" y="3866912"/>
              <a:ext cx="133560" cy="81074"/>
            </a:xfrm>
            <a:custGeom>
              <a:avLst/>
              <a:gdLst/>
              <a:ahLst/>
              <a:cxnLst/>
              <a:rect l="l" t="t" r="r" b="b"/>
              <a:pathLst>
                <a:path w="7148" h="4339" extrusionOk="0">
                  <a:moveTo>
                    <a:pt x="7148" y="0"/>
                  </a:moveTo>
                  <a:lnTo>
                    <a:pt x="1" y="3736"/>
                  </a:lnTo>
                  <a:lnTo>
                    <a:pt x="84" y="4338"/>
                  </a:lnTo>
                  <a:lnTo>
                    <a:pt x="7148" y="603"/>
                  </a:lnTo>
                  <a:lnTo>
                    <a:pt x="7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5;p41">
              <a:extLst>
                <a:ext uri="{FF2B5EF4-FFF2-40B4-BE49-F238E27FC236}">
                  <a16:creationId xmlns:a16="http://schemas.microsoft.com/office/drawing/2014/main" id="{1132F9B8-6E39-A2C8-1D56-4C964E147DF8}"/>
                </a:ext>
              </a:extLst>
            </p:cNvPr>
            <p:cNvSpPr/>
            <p:nvPr/>
          </p:nvSpPr>
          <p:spPr>
            <a:xfrm>
              <a:off x="5749090" y="3831765"/>
              <a:ext cx="125787" cy="82868"/>
            </a:xfrm>
            <a:custGeom>
              <a:avLst/>
              <a:gdLst/>
              <a:ahLst/>
              <a:cxnLst/>
              <a:rect l="l" t="t" r="r" b="b"/>
              <a:pathLst>
                <a:path w="6732" h="4435" extrusionOk="0">
                  <a:moveTo>
                    <a:pt x="5722" y="1"/>
                  </a:moveTo>
                  <a:lnTo>
                    <a:pt x="4238" y="686"/>
                  </a:lnTo>
                  <a:cubicBezTo>
                    <a:pt x="4238" y="686"/>
                    <a:pt x="3599" y="176"/>
                    <a:pt x="2718" y="176"/>
                  </a:cubicBezTo>
                  <a:cubicBezTo>
                    <a:pt x="2323" y="176"/>
                    <a:pt x="1879" y="278"/>
                    <a:pt x="1423" y="576"/>
                  </a:cubicBezTo>
                  <a:cubicBezTo>
                    <a:pt x="1" y="1504"/>
                    <a:pt x="1329" y="4434"/>
                    <a:pt x="2375" y="4434"/>
                  </a:cubicBezTo>
                  <a:cubicBezTo>
                    <a:pt x="2414" y="4434"/>
                    <a:pt x="2451" y="4430"/>
                    <a:pt x="2489" y="4422"/>
                  </a:cubicBezTo>
                  <a:cubicBezTo>
                    <a:pt x="3548" y="4194"/>
                    <a:pt x="6732" y="2163"/>
                    <a:pt x="6732" y="2163"/>
                  </a:cubicBezTo>
                  <a:lnTo>
                    <a:pt x="5722"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6;p41">
              <a:extLst>
                <a:ext uri="{FF2B5EF4-FFF2-40B4-BE49-F238E27FC236}">
                  <a16:creationId xmlns:a16="http://schemas.microsoft.com/office/drawing/2014/main" id="{49D993B1-282D-0505-6632-BDAF306F9B71}"/>
                </a:ext>
              </a:extLst>
            </p:cNvPr>
            <p:cNvSpPr/>
            <p:nvPr/>
          </p:nvSpPr>
          <p:spPr>
            <a:xfrm>
              <a:off x="6032541" y="3408120"/>
              <a:ext cx="133841" cy="209982"/>
            </a:xfrm>
            <a:custGeom>
              <a:avLst/>
              <a:gdLst/>
              <a:ahLst/>
              <a:cxnLst/>
              <a:rect l="l" t="t" r="r" b="b"/>
              <a:pathLst>
                <a:path w="7163" h="11238" extrusionOk="0">
                  <a:moveTo>
                    <a:pt x="2920" y="1"/>
                  </a:moveTo>
                  <a:cubicBezTo>
                    <a:pt x="1033" y="1"/>
                    <a:pt x="416" y="2655"/>
                    <a:pt x="187" y="4348"/>
                  </a:cubicBezTo>
                  <a:cubicBezTo>
                    <a:pt x="1" y="5674"/>
                    <a:pt x="341" y="7415"/>
                    <a:pt x="472" y="8755"/>
                  </a:cubicBezTo>
                  <a:cubicBezTo>
                    <a:pt x="555" y="9658"/>
                    <a:pt x="646" y="10434"/>
                    <a:pt x="736" y="11176"/>
                  </a:cubicBezTo>
                  <a:cubicBezTo>
                    <a:pt x="1150" y="11212"/>
                    <a:pt x="1764" y="11238"/>
                    <a:pt x="2496" y="11238"/>
                  </a:cubicBezTo>
                  <a:cubicBezTo>
                    <a:pt x="3654" y="11238"/>
                    <a:pt x="5109" y="11172"/>
                    <a:pt x="6538" y="10972"/>
                  </a:cubicBezTo>
                  <a:cubicBezTo>
                    <a:pt x="6538" y="10903"/>
                    <a:pt x="7163" y="670"/>
                    <a:pt x="3283" y="32"/>
                  </a:cubicBezTo>
                  <a:cubicBezTo>
                    <a:pt x="3157" y="11"/>
                    <a:pt x="3036" y="1"/>
                    <a:pt x="29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7;p41">
              <a:extLst>
                <a:ext uri="{FF2B5EF4-FFF2-40B4-BE49-F238E27FC236}">
                  <a16:creationId xmlns:a16="http://schemas.microsoft.com/office/drawing/2014/main" id="{D60A4F9C-32D6-1AE0-1105-C19124A66C20}"/>
                </a:ext>
              </a:extLst>
            </p:cNvPr>
            <p:cNvSpPr/>
            <p:nvPr/>
          </p:nvSpPr>
          <p:spPr>
            <a:xfrm>
              <a:off x="5838292" y="3614104"/>
              <a:ext cx="309274" cy="264935"/>
            </a:xfrm>
            <a:custGeom>
              <a:avLst/>
              <a:gdLst/>
              <a:ahLst/>
              <a:cxnLst/>
              <a:rect l="l" t="t" r="r" b="b"/>
              <a:pathLst>
                <a:path w="16552" h="14179" extrusionOk="0">
                  <a:moveTo>
                    <a:pt x="16503" y="0"/>
                  </a:moveTo>
                  <a:lnTo>
                    <a:pt x="16503" y="0"/>
                  </a:lnTo>
                  <a:cubicBezTo>
                    <a:pt x="15237" y="177"/>
                    <a:pt x="14076" y="234"/>
                    <a:pt x="13109" y="234"/>
                  </a:cubicBezTo>
                  <a:cubicBezTo>
                    <a:pt x="12296" y="234"/>
                    <a:pt x="11620" y="194"/>
                    <a:pt x="11132" y="152"/>
                  </a:cubicBezTo>
                  <a:lnTo>
                    <a:pt x="11132" y="152"/>
                  </a:lnTo>
                  <a:cubicBezTo>
                    <a:pt x="11292" y="1458"/>
                    <a:pt x="11451" y="2651"/>
                    <a:pt x="11611" y="4261"/>
                  </a:cubicBezTo>
                  <a:cubicBezTo>
                    <a:pt x="10091" y="4927"/>
                    <a:pt x="8633" y="5892"/>
                    <a:pt x="7301" y="6905"/>
                  </a:cubicBezTo>
                  <a:cubicBezTo>
                    <a:pt x="4373" y="9140"/>
                    <a:pt x="131" y="12130"/>
                    <a:pt x="131" y="12130"/>
                  </a:cubicBezTo>
                  <a:cubicBezTo>
                    <a:pt x="131" y="12130"/>
                    <a:pt x="1" y="12561"/>
                    <a:pt x="112" y="13075"/>
                  </a:cubicBezTo>
                  <a:cubicBezTo>
                    <a:pt x="333" y="14060"/>
                    <a:pt x="679" y="14179"/>
                    <a:pt x="833" y="14179"/>
                  </a:cubicBezTo>
                  <a:cubicBezTo>
                    <a:pt x="882" y="14179"/>
                    <a:pt x="911" y="14167"/>
                    <a:pt x="911" y="14167"/>
                  </a:cubicBezTo>
                  <a:cubicBezTo>
                    <a:pt x="911" y="14167"/>
                    <a:pt x="13415" y="9666"/>
                    <a:pt x="15323" y="7051"/>
                  </a:cubicBezTo>
                  <a:cubicBezTo>
                    <a:pt x="16552" y="5378"/>
                    <a:pt x="16420" y="2054"/>
                    <a:pt x="16503"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8;p41">
              <a:extLst>
                <a:ext uri="{FF2B5EF4-FFF2-40B4-BE49-F238E27FC236}">
                  <a16:creationId xmlns:a16="http://schemas.microsoft.com/office/drawing/2014/main" id="{7398020C-F165-570C-6E14-30343C2B28C9}"/>
                </a:ext>
              </a:extLst>
            </p:cNvPr>
            <p:cNvSpPr/>
            <p:nvPr/>
          </p:nvSpPr>
          <p:spPr>
            <a:xfrm>
              <a:off x="5838722" y="3841538"/>
              <a:ext cx="1925" cy="16891"/>
            </a:xfrm>
            <a:custGeom>
              <a:avLst/>
              <a:gdLst/>
              <a:ahLst/>
              <a:cxnLst/>
              <a:rect l="l" t="t" r="r" b="b"/>
              <a:pathLst>
                <a:path w="103" h="904" extrusionOk="0">
                  <a:moveTo>
                    <a:pt x="102" y="1"/>
                  </a:moveTo>
                  <a:cubicBezTo>
                    <a:pt x="69" y="109"/>
                    <a:pt x="0" y="465"/>
                    <a:pt x="84" y="879"/>
                  </a:cubicBezTo>
                  <a:lnTo>
                    <a:pt x="84" y="879"/>
                  </a:lnTo>
                  <a:cubicBezTo>
                    <a:pt x="35" y="631"/>
                    <a:pt x="62" y="290"/>
                    <a:pt x="102" y="1"/>
                  </a:cubicBezTo>
                  <a:close/>
                  <a:moveTo>
                    <a:pt x="84" y="879"/>
                  </a:moveTo>
                  <a:cubicBezTo>
                    <a:pt x="85" y="887"/>
                    <a:pt x="87" y="895"/>
                    <a:pt x="89" y="903"/>
                  </a:cubicBezTo>
                  <a:cubicBezTo>
                    <a:pt x="87" y="895"/>
                    <a:pt x="85" y="887"/>
                    <a:pt x="84" y="879"/>
                  </a:cubicBez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29;p41">
              <a:extLst>
                <a:ext uri="{FF2B5EF4-FFF2-40B4-BE49-F238E27FC236}">
                  <a16:creationId xmlns:a16="http://schemas.microsoft.com/office/drawing/2014/main" id="{FFA2048C-44DE-CD3E-F796-685680CB6542}"/>
                </a:ext>
              </a:extLst>
            </p:cNvPr>
            <p:cNvSpPr/>
            <p:nvPr/>
          </p:nvSpPr>
          <p:spPr>
            <a:xfrm>
              <a:off x="5519974" y="3677054"/>
              <a:ext cx="354903" cy="270932"/>
            </a:xfrm>
            <a:custGeom>
              <a:avLst/>
              <a:gdLst/>
              <a:ahLst/>
              <a:cxnLst/>
              <a:rect l="l" t="t" r="r" b="b"/>
              <a:pathLst>
                <a:path w="18994" h="14500" extrusionOk="0">
                  <a:moveTo>
                    <a:pt x="1037" y="1"/>
                  </a:moveTo>
                  <a:cubicBezTo>
                    <a:pt x="458" y="1"/>
                    <a:pt x="1" y="514"/>
                    <a:pt x="81" y="1098"/>
                  </a:cubicBezTo>
                  <a:lnTo>
                    <a:pt x="1630" y="12398"/>
                  </a:lnTo>
                  <a:cubicBezTo>
                    <a:pt x="1704" y="12939"/>
                    <a:pt x="2148" y="13354"/>
                    <a:pt x="2693" y="13390"/>
                  </a:cubicBezTo>
                  <a:lnTo>
                    <a:pt x="18994" y="14499"/>
                  </a:lnTo>
                  <a:lnTo>
                    <a:pt x="17263" y="1876"/>
                  </a:lnTo>
                  <a:cubicBezTo>
                    <a:pt x="17201" y="1422"/>
                    <a:pt x="16828" y="1074"/>
                    <a:pt x="16371" y="1043"/>
                  </a:cubicBezTo>
                  <a:lnTo>
                    <a:pt x="1104" y="3"/>
                  </a:lnTo>
                  <a:cubicBezTo>
                    <a:pt x="1082" y="2"/>
                    <a:pt x="1059" y="1"/>
                    <a:pt x="1037"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0;p41">
              <a:extLst>
                <a:ext uri="{FF2B5EF4-FFF2-40B4-BE49-F238E27FC236}">
                  <a16:creationId xmlns:a16="http://schemas.microsoft.com/office/drawing/2014/main" id="{369297A7-2D4F-2290-9466-28C4096324DB}"/>
                </a:ext>
              </a:extLst>
            </p:cNvPr>
            <p:cNvSpPr/>
            <p:nvPr/>
          </p:nvSpPr>
          <p:spPr>
            <a:xfrm>
              <a:off x="5826333" y="3205052"/>
              <a:ext cx="59717" cy="74179"/>
            </a:xfrm>
            <a:custGeom>
              <a:avLst/>
              <a:gdLst/>
              <a:ahLst/>
              <a:cxnLst/>
              <a:rect l="l" t="t" r="r" b="b"/>
              <a:pathLst>
                <a:path w="3196" h="3970" extrusionOk="0">
                  <a:moveTo>
                    <a:pt x="714" y="0"/>
                  </a:moveTo>
                  <a:lnTo>
                    <a:pt x="714" y="0"/>
                  </a:lnTo>
                  <a:cubicBezTo>
                    <a:pt x="714" y="0"/>
                    <a:pt x="0" y="2030"/>
                    <a:pt x="1179" y="2744"/>
                  </a:cubicBezTo>
                  <a:cubicBezTo>
                    <a:pt x="1179" y="2744"/>
                    <a:pt x="851" y="3769"/>
                    <a:pt x="2049" y="3962"/>
                  </a:cubicBezTo>
                  <a:cubicBezTo>
                    <a:pt x="2078" y="3967"/>
                    <a:pt x="2106" y="3969"/>
                    <a:pt x="2132" y="3969"/>
                  </a:cubicBezTo>
                  <a:cubicBezTo>
                    <a:pt x="3196" y="3969"/>
                    <a:pt x="2164" y="244"/>
                    <a:pt x="2164" y="244"/>
                  </a:cubicBezTo>
                  <a:lnTo>
                    <a:pt x="714"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1;p41">
              <a:extLst>
                <a:ext uri="{FF2B5EF4-FFF2-40B4-BE49-F238E27FC236}">
                  <a16:creationId xmlns:a16="http://schemas.microsoft.com/office/drawing/2014/main" id="{806BB213-18FD-F127-BC21-8A878099BBE0}"/>
                </a:ext>
              </a:extLst>
            </p:cNvPr>
            <p:cNvSpPr/>
            <p:nvPr/>
          </p:nvSpPr>
          <p:spPr>
            <a:xfrm>
              <a:off x="5917498" y="3306661"/>
              <a:ext cx="84923" cy="96508"/>
            </a:xfrm>
            <a:custGeom>
              <a:avLst/>
              <a:gdLst/>
              <a:ahLst/>
              <a:cxnLst/>
              <a:rect l="l" t="t" r="r" b="b"/>
              <a:pathLst>
                <a:path w="4545" h="5165" extrusionOk="0">
                  <a:moveTo>
                    <a:pt x="4544" y="0"/>
                  </a:moveTo>
                  <a:lnTo>
                    <a:pt x="241" y="1865"/>
                  </a:lnTo>
                  <a:cubicBezTo>
                    <a:pt x="241" y="1865"/>
                    <a:pt x="212" y="2359"/>
                    <a:pt x="174" y="2800"/>
                  </a:cubicBezTo>
                  <a:cubicBezTo>
                    <a:pt x="105" y="3102"/>
                    <a:pt x="55" y="3407"/>
                    <a:pt x="23" y="3716"/>
                  </a:cubicBezTo>
                  <a:cubicBezTo>
                    <a:pt x="0" y="3955"/>
                    <a:pt x="67" y="4716"/>
                    <a:pt x="180" y="4915"/>
                  </a:cubicBezTo>
                  <a:cubicBezTo>
                    <a:pt x="227" y="4999"/>
                    <a:pt x="293" y="5025"/>
                    <a:pt x="371" y="5025"/>
                  </a:cubicBezTo>
                  <a:cubicBezTo>
                    <a:pt x="504" y="5025"/>
                    <a:pt x="670" y="4950"/>
                    <a:pt x="838" y="4950"/>
                  </a:cubicBezTo>
                  <a:cubicBezTo>
                    <a:pt x="879" y="4950"/>
                    <a:pt x="919" y="4954"/>
                    <a:pt x="959" y="4965"/>
                  </a:cubicBezTo>
                  <a:cubicBezTo>
                    <a:pt x="1477" y="5107"/>
                    <a:pt x="1917" y="5165"/>
                    <a:pt x="2289" y="5165"/>
                  </a:cubicBezTo>
                  <a:cubicBezTo>
                    <a:pt x="4018" y="5165"/>
                    <a:pt x="4295" y="3907"/>
                    <a:pt x="4295" y="3907"/>
                  </a:cubicBezTo>
                  <a:cubicBezTo>
                    <a:pt x="4006" y="2803"/>
                    <a:pt x="4544" y="1"/>
                    <a:pt x="4544"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2;p41">
              <a:extLst>
                <a:ext uri="{FF2B5EF4-FFF2-40B4-BE49-F238E27FC236}">
                  <a16:creationId xmlns:a16="http://schemas.microsoft.com/office/drawing/2014/main" id="{21821941-1DC7-899F-0A22-04FF605D7D6C}"/>
                </a:ext>
              </a:extLst>
            </p:cNvPr>
            <p:cNvSpPr/>
            <p:nvPr/>
          </p:nvSpPr>
          <p:spPr>
            <a:xfrm>
              <a:off x="5839245" y="3178388"/>
              <a:ext cx="179152" cy="174742"/>
            </a:xfrm>
            <a:custGeom>
              <a:avLst/>
              <a:gdLst/>
              <a:ahLst/>
              <a:cxnLst/>
              <a:rect l="l" t="t" r="r" b="b"/>
              <a:pathLst>
                <a:path w="9588" h="9352" extrusionOk="0">
                  <a:moveTo>
                    <a:pt x="3318" y="0"/>
                  </a:moveTo>
                  <a:cubicBezTo>
                    <a:pt x="2577" y="0"/>
                    <a:pt x="1903" y="135"/>
                    <a:pt x="1435" y="459"/>
                  </a:cubicBezTo>
                  <a:cubicBezTo>
                    <a:pt x="1" y="1454"/>
                    <a:pt x="983" y="4804"/>
                    <a:pt x="1343" y="6282"/>
                  </a:cubicBezTo>
                  <a:cubicBezTo>
                    <a:pt x="1568" y="7200"/>
                    <a:pt x="2001" y="8103"/>
                    <a:pt x="2749" y="8679"/>
                  </a:cubicBezTo>
                  <a:cubicBezTo>
                    <a:pt x="3346" y="9139"/>
                    <a:pt x="4103" y="9351"/>
                    <a:pt x="4861" y="9351"/>
                  </a:cubicBezTo>
                  <a:cubicBezTo>
                    <a:pt x="5107" y="9351"/>
                    <a:pt x="5353" y="9329"/>
                    <a:pt x="5594" y="9285"/>
                  </a:cubicBezTo>
                  <a:cubicBezTo>
                    <a:pt x="7324" y="8973"/>
                    <a:pt x="8804" y="7560"/>
                    <a:pt x="9196" y="5847"/>
                  </a:cubicBezTo>
                  <a:cubicBezTo>
                    <a:pt x="9587" y="4133"/>
                    <a:pt x="8868" y="2218"/>
                    <a:pt x="7446" y="1184"/>
                  </a:cubicBezTo>
                  <a:cubicBezTo>
                    <a:pt x="6567" y="546"/>
                    <a:pt x="4808" y="0"/>
                    <a:pt x="3318"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3;p41">
              <a:extLst>
                <a:ext uri="{FF2B5EF4-FFF2-40B4-BE49-F238E27FC236}">
                  <a16:creationId xmlns:a16="http://schemas.microsoft.com/office/drawing/2014/main" id="{92F51367-6282-129A-0F48-C9C9C46FE34A}"/>
                </a:ext>
              </a:extLst>
            </p:cNvPr>
            <p:cNvSpPr/>
            <p:nvPr/>
          </p:nvSpPr>
          <p:spPr>
            <a:xfrm>
              <a:off x="5823848" y="3107740"/>
              <a:ext cx="234011" cy="211141"/>
            </a:xfrm>
            <a:custGeom>
              <a:avLst/>
              <a:gdLst/>
              <a:ahLst/>
              <a:cxnLst/>
              <a:rect l="l" t="t" r="r" b="b"/>
              <a:pathLst>
                <a:path w="12524" h="11300" extrusionOk="0">
                  <a:moveTo>
                    <a:pt x="6987" y="0"/>
                  </a:moveTo>
                  <a:cubicBezTo>
                    <a:pt x="6023" y="0"/>
                    <a:pt x="5055" y="477"/>
                    <a:pt x="4507" y="1275"/>
                  </a:cubicBezTo>
                  <a:cubicBezTo>
                    <a:pt x="4565" y="1190"/>
                    <a:pt x="3693" y="1019"/>
                    <a:pt x="3626" y="1008"/>
                  </a:cubicBezTo>
                  <a:cubicBezTo>
                    <a:pt x="3448" y="977"/>
                    <a:pt x="3266" y="959"/>
                    <a:pt x="3085" y="959"/>
                  </a:cubicBezTo>
                  <a:cubicBezTo>
                    <a:pt x="2904" y="959"/>
                    <a:pt x="2723" y="977"/>
                    <a:pt x="2545" y="1021"/>
                  </a:cubicBezTo>
                  <a:cubicBezTo>
                    <a:pt x="1878" y="1182"/>
                    <a:pt x="1275" y="1570"/>
                    <a:pt x="812" y="2073"/>
                  </a:cubicBezTo>
                  <a:cubicBezTo>
                    <a:pt x="395" y="2527"/>
                    <a:pt x="76" y="3102"/>
                    <a:pt x="16" y="3724"/>
                  </a:cubicBezTo>
                  <a:cubicBezTo>
                    <a:pt x="1" y="3874"/>
                    <a:pt x="3" y="4024"/>
                    <a:pt x="23" y="4174"/>
                  </a:cubicBezTo>
                  <a:cubicBezTo>
                    <a:pt x="170" y="5340"/>
                    <a:pt x="1264" y="6240"/>
                    <a:pt x="2391" y="6393"/>
                  </a:cubicBezTo>
                  <a:cubicBezTo>
                    <a:pt x="2732" y="6440"/>
                    <a:pt x="3167" y="6473"/>
                    <a:pt x="3631" y="6473"/>
                  </a:cubicBezTo>
                  <a:cubicBezTo>
                    <a:pt x="4737" y="6473"/>
                    <a:pt x="6005" y="6288"/>
                    <a:pt x="6545" y="5672"/>
                  </a:cubicBezTo>
                  <a:cubicBezTo>
                    <a:pt x="6570" y="6823"/>
                    <a:pt x="8655" y="9010"/>
                    <a:pt x="9710" y="9354"/>
                  </a:cubicBezTo>
                  <a:cubicBezTo>
                    <a:pt x="9654" y="10116"/>
                    <a:pt x="9556" y="10568"/>
                    <a:pt x="9454" y="11245"/>
                  </a:cubicBezTo>
                  <a:cubicBezTo>
                    <a:pt x="9531" y="11282"/>
                    <a:pt x="9614" y="11300"/>
                    <a:pt x="9700" y="11300"/>
                  </a:cubicBezTo>
                  <a:cubicBezTo>
                    <a:pt x="10206" y="11300"/>
                    <a:pt x="10824" y="10710"/>
                    <a:pt x="11084" y="10275"/>
                  </a:cubicBezTo>
                  <a:cubicBezTo>
                    <a:pt x="11387" y="9768"/>
                    <a:pt x="12524" y="6617"/>
                    <a:pt x="12232" y="5208"/>
                  </a:cubicBezTo>
                  <a:cubicBezTo>
                    <a:pt x="11949" y="3841"/>
                    <a:pt x="11364" y="2679"/>
                    <a:pt x="10017" y="2679"/>
                  </a:cubicBezTo>
                  <a:cubicBezTo>
                    <a:pt x="9976" y="2679"/>
                    <a:pt x="9934" y="2680"/>
                    <a:pt x="9890" y="2682"/>
                  </a:cubicBezTo>
                  <a:cubicBezTo>
                    <a:pt x="9780" y="1480"/>
                    <a:pt x="8860" y="395"/>
                    <a:pt x="7692" y="89"/>
                  </a:cubicBezTo>
                  <a:cubicBezTo>
                    <a:pt x="7461" y="29"/>
                    <a:pt x="7224" y="0"/>
                    <a:pt x="6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4;p41">
              <a:extLst>
                <a:ext uri="{FF2B5EF4-FFF2-40B4-BE49-F238E27FC236}">
                  <a16:creationId xmlns:a16="http://schemas.microsoft.com/office/drawing/2014/main" id="{F1E28137-2135-461F-D163-522D5CFCE931}"/>
                </a:ext>
              </a:extLst>
            </p:cNvPr>
            <p:cNvSpPr/>
            <p:nvPr/>
          </p:nvSpPr>
          <p:spPr>
            <a:xfrm>
              <a:off x="5973235" y="3233883"/>
              <a:ext cx="33988" cy="49739"/>
            </a:xfrm>
            <a:custGeom>
              <a:avLst/>
              <a:gdLst/>
              <a:ahLst/>
              <a:cxnLst/>
              <a:rect l="l" t="t" r="r" b="b"/>
              <a:pathLst>
                <a:path w="1819" h="2662" extrusionOk="0">
                  <a:moveTo>
                    <a:pt x="832" y="1"/>
                  </a:moveTo>
                  <a:cubicBezTo>
                    <a:pt x="561" y="1"/>
                    <a:pt x="314" y="140"/>
                    <a:pt x="197" y="240"/>
                  </a:cubicBezTo>
                  <a:cubicBezTo>
                    <a:pt x="100" y="322"/>
                    <a:pt x="40" y="439"/>
                    <a:pt x="31" y="566"/>
                  </a:cubicBezTo>
                  <a:cubicBezTo>
                    <a:pt x="1" y="967"/>
                    <a:pt x="10" y="1974"/>
                    <a:pt x="777" y="2529"/>
                  </a:cubicBezTo>
                  <a:cubicBezTo>
                    <a:pt x="903" y="2621"/>
                    <a:pt x="1015" y="2661"/>
                    <a:pt x="1114" y="2661"/>
                  </a:cubicBezTo>
                  <a:cubicBezTo>
                    <a:pt x="1770" y="2661"/>
                    <a:pt x="1819" y="855"/>
                    <a:pt x="1485" y="375"/>
                  </a:cubicBezTo>
                  <a:cubicBezTo>
                    <a:pt x="1289" y="93"/>
                    <a:pt x="1053" y="1"/>
                    <a:pt x="832"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5;p41">
              <a:extLst>
                <a:ext uri="{FF2B5EF4-FFF2-40B4-BE49-F238E27FC236}">
                  <a16:creationId xmlns:a16="http://schemas.microsoft.com/office/drawing/2014/main" id="{E1BFB84A-1926-DF18-FF79-01CB2AAA2FD8}"/>
                </a:ext>
              </a:extLst>
            </p:cNvPr>
            <p:cNvSpPr/>
            <p:nvPr/>
          </p:nvSpPr>
          <p:spPr>
            <a:xfrm>
              <a:off x="5920861" y="3356568"/>
              <a:ext cx="92902" cy="72255"/>
            </a:xfrm>
            <a:custGeom>
              <a:avLst/>
              <a:gdLst/>
              <a:ahLst/>
              <a:cxnLst/>
              <a:rect l="l" t="t" r="r" b="b"/>
              <a:pathLst>
                <a:path w="4972" h="3867" extrusionOk="0">
                  <a:moveTo>
                    <a:pt x="4037" y="1"/>
                  </a:moveTo>
                  <a:cubicBezTo>
                    <a:pt x="2780" y="747"/>
                    <a:pt x="0" y="2244"/>
                    <a:pt x="0" y="2244"/>
                  </a:cubicBezTo>
                  <a:lnTo>
                    <a:pt x="655" y="3867"/>
                  </a:lnTo>
                  <a:cubicBezTo>
                    <a:pt x="655" y="3867"/>
                    <a:pt x="2199" y="3197"/>
                    <a:pt x="3532" y="2395"/>
                  </a:cubicBezTo>
                  <a:cubicBezTo>
                    <a:pt x="4128" y="2037"/>
                    <a:pt x="4972" y="1317"/>
                    <a:pt x="4972" y="1317"/>
                  </a:cubicBezTo>
                  <a:cubicBezTo>
                    <a:pt x="4527" y="538"/>
                    <a:pt x="4037" y="1"/>
                    <a:pt x="4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6;p41">
              <a:extLst>
                <a:ext uri="{FF2B5EF4-FFF2-40B4-BE49-F238E27FC236}">
                  <a16:creationId xmlns:a16="http://schemas.microsoft.com/office/drawing/2014/main" id="{0A24598C-0E08-470E-27A4-DBB270D74281}"/>
                </a:ext>
              </a:extLst>
            </p:cNvPr>
            <p:cNvSpPr/>
            <p:nvPr/>
          </p:nvSpPr>
          <p:spPr>
            <a:xfrm>
              <a:off x="5892235" y="3358960"/>
              <a:ext cx="28644" cy="64052"/>
            </a:xfrm>
            <a:custGeom>
              <a:avLst/>
              <a:gdLst/>
              <a:ahLst/>
              <a:cxnLst/>
              <a:rect l="l" t="t" r="r" b="b"/>
              <a:pathLst>
                <a:path w="1533" h="3428" extrusionOk="0">
                  <a:moveTo>
                    <a:pt x="1526" y="1"/>
                  </a:moveTo>
                  <a:lnTo>
                    <a:pt x="1526" y="1"/>
                  </a:lnTo>
                  <a:cubicBezTo>
                    <a:pt x="1024" y="165"/>
                    <a:pt x="344" y="1214"/>
                    <a:pt x="344" y="1214"/>
                  </a:cubicBezTo>
                  <a:cubicBezTo>
                    <a:pt x="1" y="2325"/>
                    <a:pt x="305" y="3428"/>
                    <a:pt x="305" y="3428"/>
                  </a:cubicBezTo>
                  <a:cubicBezTo>
                    <a:pt x="769" y="2850"/>
                    <a:pt x="1076" y="2482"/>
                    <a:pt x="1532" y="2116"/>
                  </a:cubicBezTo>
                  <a:cubicBezTo>
                    <a:pt x="1336" y="1478"/>
                    <a:pt x="1526"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7;p41">
              <a:extLst>
                <a:ext uri="{FF2B5EF4-FFF2-40B4-BE49-F238E27FC236}">
                  <a16:creationId xmlns:a16="http://schemas.microsoft.com/office/drawing/2014/main" id="{E4D923A0-C67C-423E-6570-120F27870DBC}"/>
                </a:ext>
              </a:extLst>
            </p:cNvPr>
            <p:cNvSpPr/>
            <p:nvPr/>
          </p:nvSpPr>
          <p:spPr>
            <a:xfrm>
              <a:off x="5504204" y="4471129"/>
              <a:ext cx="133915" cy="69228"/>
            </a:xfrm>
            <a:custGeom>
              <a:avLst/>
              <a:gdLst/>
              <a:ahLst/>
              <a:cxnLst/>
              <a:rect l="l" t="t" r="r" b="b"/>
              <a:pathLst>
                <a:path w="7167" h="3705" extrusionOk="0">
                  <a:moveTo>
                    <a:pt x="6782" y="178"/>
                  </a:moveTo>
                  <a:cubicBezTo>
                    <a:pt x="6782" y="178"/>
                    <a:pt x="6782" y="178"/>
                    <a:pt x="6782" y="178"/>
                  </a:cubicBezTo>
                  <a:lnTo>
                    <a:pt x="6782" y="178"/>
                  </a:lnTo>
                  <a:cubicBezTo>
                    <a:pt x="6782" y="178"/>
                    <a:pt x="6782" y="178"/>
                    <a:pt x="6782" y="178"/>
                  </a:cubicBezTo>
                  <a:close/>
                  <a:moveTo>
                    <a:pt x="4476" y="1"/>
                  </a:moveTo>
                  <a:cubicBezTo>
                    <a:pt x="2674" y="2017"/>
                    <a:pt x="1" y="1758"/>
                    <a:pt x="141" y="2728"/>
                  </a:cubicBezTo>
                  <a:cubicBezTo>
                    <a:pt x="175" y="2960"/>
                    <a:pt x="1073" y="3502"/>
                    <a:pt x="2407" y="3682"/>
                  </a:cubicBezTo>
                  <a:cubicBezTo>
                    <a:pt x="2518" y="3698"/>
                    <a:pt x="2663" y="3705"/>
                    <a:pt x="2822" y="3705"/>
                  </a:cubicBezTo>
                  <a:cubicBezTo>
                    <a:pt x="3209" y="3705"/>
                    <a:pt x="3679" y="3663"/>
                    <a:pt x="3946" y="3597"/>
                  </a:cubicBezTo>
                  <a:cubicBezTo>
                    <a:pt x="4453" y="3470"/>
                    <a:pt x="6840" y="3276"/>
                    <a:pt x="6997" y="3023"/>
                  </a:cubicBezTo>
                  <a:cubicBezTo>
                    <a:pt x="7153" y="2771"/>
                    <a:pt x="7166" y="2001"/>
                    <a:pt x="7156" y="1393"/>
                  </a:cubicBezTo>
                  <a:cubicBezTo>
                    <a:pt x="7144" y="784"/>
                    <a:pt x="6782" y="180"/>
                    <a:pt x="6782" y="178"/>
                  </a:cubicBezTo>
                  <a:lnTo>
                    <a:pt x="6782" y="178"/>
                  </a:lnTo>
                  <a:cubicBezTo>
                    <a:pt x="6615" y="387"/>
                    <a:pt x="6059" y="742"/>
                    <a:pt x="5825" y="798"/>
                  </a:cubicBezTo>
                  <a:cubicBezTo>
                    <a:pt x="5752" y="815"/>
                    <a:pt x="5680" y="824"/>
                    <a:pt x="5610" y="824"/>
                  </a:cubicBezTo>
                  <a:cubicBezTo>
                    <a:pt x="5280" y="824"/>
                    <a:pt x="4978" y="640"/>
                    <a:pt x="4807" y="305"/>
                  </a:cubicBezTo>
                  <a:cubicBezTo>
                    <a:pt x="4672" y="41"/>
                    <a:pt x="4476" y="1"/>
                    <a:pt x="44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8;p41">
              <a:extLst>
                <a:ext uri="{FF2B5EF4-FFF2-40B4-BE49-F238E27FC236}">
                  <a16:creationId xmlns:a16="http://schemas.microsoft.com/office/drawing/2014/main" id="{FDB4D91F-515B-D8EE-2D81-EBD01B4DD62A}"/>
                </a:ext>
              </a:extLst>
            </p:cNvPr>
            <p:cNvSpPr/>
            <p:nvPr/>
          </p:nvSpPr>
          <p:spPr>
            <a:xfrm>
              <a:off x="5654693" y="4471129"/>
              <a:ext cx="133915" cy="69228"/>
            </a:xfrm>
            <a:custGeom>
              <a:avLst/>
              <a:gdLst/>
              <a:ahLst/>
              <a:cxnLst/>
              <a:rect l="l" t="t" r="r" b="b"/>
              <a:pathLst>
                <a:path w="7167" h="3705" extrusionOk="0">
                  <a:moveTo>
                    <a:pt x="4476" y="1"/>
                  </a:moveTo>
                  <a:cubicBezTo>
                    <a:pt x="2674" y="2017"/>
                    <a:pt x="1" y="1758"/>
                    <a:pt x="141" y="2728"/>
                  </a:cubicBezTo>
                  <a:cubicBezTo>
                    <a:pt x="175" y="2960"/>
                    <a:pt x="1072" y="3502"/>
                    <a:pt x="2407" y="3682"/>
                  </a:cubicBezTo>
                  <a:cubicBezTo>
                    <a:pt x="2518" y="3698"/>
                    <a:pt x="2663" y="3705"/>
                    <a:pt x="2822" y="3705"/>
                  </a:cubicBezTo>
                  <a:cubicBezTo>
                    <a:pt x="3209" y="3705"/>
                    <a:pt x="3678" y="3663"/>
                    <a:pt x="3945" y="3597"/>
                  </a:cubicBezTo>
                  <a:cubicBezTo>
                    <a:pt x="4453" y="3470"/>
                    <a:pt x="6840" y="3276"/>
                    <a:pt x="6997" y="3023"/>
                  </a:cubicBezTo>
                  <a:cubicBezTo>
                    <a:pt x="7153" y="2771"/>
                    <a:pt x="7166" y="2001"/>
                    <a:pt x="7156" y="1393"/>
                  </a:cubicBezTo>
                  <a:cubicBezTo>
                    <a:pt x="7144" y="783"/>
                    <a:pt x="6781" y="178"/>
                    <a:pt x="6781" y="178"/>
                  </a:cubicBezTo>
                  <a:cubicBezTo>
                    <a:pt x="6615" y="387"/>
                    <a:pt x="6059" y="742"/>
                    <a:pt x="5825" y="798"/>
                  </a:cubicBezTo>
                  <a:cubicBezTo>
                    <a:pt x="5752" y="815"/>
                    <a:pt x="5680" y="824"/>
                    <a:pt x="5609" y="824"/>
                  </a:cubicBezTo>
                  <a:cubicBezTo>
                    <a:pt x="5280" y="824"/>
                    <a:pt x="4977" y="640"/>
                    <a:pt x="4807" y="305"/>
                  </a:cubicBezTo>
                  <a:cubicBezTo>
                    <a:pt x="4672" y="41"/>
                    <a:pt x="4476" y="1"/>
                    <a:pt x="44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768;p43">
            <a:extLst>
              <a:ext uri="{FF2B5EF4-FFF2-40B4-BE49-F238E27FC236}">
                <a16:creationId xmlns:a16="http://schemas.microsoft.com/office/drawing/2014/main" id="{22F71269-48B1-2CDD-45B7-43AD29A7B3B7}"/>
              </a:ext>
            </a:extLst>
          </p:cNvPr>
          <p:cNvGrpSpPr/>
          <p:nvPr/>
        </p:nvGrpSpPr>
        <p:grpSpPr>
          <a:xfrm>
            <a:off x="904522" y="1079951"/>
            <a:ext cx="287974" cy="498487"/>
            <a:chOff x="6919815" y="4162270"/>
            <a:chExt cx="224157" cy="388019"/>
          </a:xfrm>
        </p:grpSpPr>
        <p:sp>
          <p:nvSpPr>
            <p:cNvPr id="57" name="Google Shape;769;p43">
              <a:extLst>
                <a:ext uri="{FF2B5EF4-FFF2-40B4-BE49-F238E27FC236}">
                  <a16:creationId xmlns:a16="http://schemas.microsoft.com/office/drawing/2014/main" id="{47302B43-E690-0A73-7396-F6E749F872D5}"/>
                </a:ext>
              </a:extLst>
            </p:cNvPr>
            <p:cNvSpPr/>
            <p:nvPr/>
          </p:nvSpPr>
          <p:spPr>
            <a:xfrm>
              <a:off x="6919815" y="4244634"/>
              <a:ext cx="224157" cy="305654"/>
            </a:xfrm>
            <a:custGeom>
              <a:avLst/>
              <a:gdLst/>
              <a:ahLst/>
              <a:cxnLst/>
              <a:rect l="l" t="t" r="r" b="b"/>
              <a:pathLst>
                <a:path w="8532" h="11634" extrusionOk="0">
                  <a:moveTo>
                    <a:pt x="2810" y="1"/>
                  </a:moveTo>
                  <a:cubicBezTo>
                    <a:pt x="2060" y="1"/>
                    <a:pt x="1402" y="493"/>
                    <a:pt x="1187" y="1208"/>
                  </a:cubicBezTo>
                  <a:lnTo>
                    <a:pt x="84" y="5175"/>
                  </a:lnTo>
                  <a:cubicBezTo>
                    <a:pt x="0" y="5467"/>
                    <a:pt x="167" y="5772"/>
                    <a:pt x="458" y="5855"/>
                  </a:cubicBezTo>
                  <a:cubicBezTo>
                    <a:pt x="508" y="5869"/>
                    <a:pt x="557" y="5876"/>
                    <a:pt x="606" y="5876"/>
                  </a:cubicBezTo>
                  <a:cubicBezTo>
                    <a:pt x="846" y="5876"/>
                    <a:pt x="1068" y="5714"/>
                    <a:pt x="1131" y="5467"/>
                  </a:cubicBezTo>
                  <a:lnTo>
                    <a:pt x="2123" y="1915"/>
                  </a:lnTo>
                  <a:cubicBezTo>
                    <a:pt x="2165" y="1758"/>
                    <a:pt x="2285" y="1689"/>
                    <a:pt x="2405" y="1689"/>
                  </a:cubicBezTo>
                  <a:cubicBezTo>
                    <a:pt x="2582" y="1689"/>
                    <a:pt x="2760" y="1837"/>
                    <a:pt x="2699" y="2068"/>
                  </a:cubicBezTo>
                  <a:lnTo>
                    <a:pt x="1637" y="6188"/>
                  </a:lnTo>
                  <a:lnTo>
                    <a:pt x="1464" y="6847"/>
                  </a:lnTo>
                  <a:cubicBezTo>
                    <a:pt x="1443" y="6937"/>
                    <a:pt x="1513" y="7027"/>
                    <a:pt x="1603" y="7027"/>
                  </a:cubicBezTo>
                  <a:lnTo>
                    <a:pt x="2796" y="7027"/>
                  </a:lnTo>
                  <a:lnTo>
                    <a:pt x="2796" y="11071"/>
                  </a:lnTo>
                  <a:cubicBezTo>
                    <a:pt x="2789" y="11369"/>
                    <a:pt x="3018" y="11612"/>
                    <a:pt x="3316" y="11633"/>
                  </a:cubicBezTo>
                  <a:cubicBezTo>
                    <a:pt x="3320" y="11633"/>
                    <a:pt x="3324" y="11633"/>
                    <a:pt x="3329" y="11633"/>
                  </a:cubicBezTo>
                  <a:cubicBezTo>
                    <a:pt x="3628" y="11633"/>
                    <a:pt x="3878" y="11393"/>
                    <a:pt x="3878" y="11085"/>
                  </a:cubicBezTo>
                  <a:lnTo>
                    <a:pt x="3878" y="7027"/>
                  </a:lnTo>
                  <a:lnTo>
                    <a:pt x="4655" y="7027"/>
                  </a:lnTo>
                  <a:lnTo>
                    <a:pt x="4655" y="11085"/>
                  </a:lnTo>
                  <a:cubicBezTo>
                    <a:pt x="4655" y="11383"/>
                    <a:pt x="4897" y="11626"/>
                    <a:pt x="5203" y="11626"/>
                  </a:cubicBezTo>
                  <a:cubicBezTo>
                    <a:pt x="5501" y="11626"/>
                    <a:pt x="5744" y="11383"/>
                    <a:pt x="5744" y="11085"/>
                  </a:cubicBezTo>
                  <a:lnTo>
                    <a:pt x="5744" y="7027"/>
                  </a:lnTo>
                  <a:lnTo>
                    <a:pt x="6930" y="7027"/>
                  </a:lnTo>
                  <a:cubicBezTo>
                    <a:pt x="7027" y="7027"/>
                    <a:pt x="7096" y="6937"/>
                    <a:pt x="7068" y="6847"/>
                  </a:cubicBezTo>
                  <a:lnTo>
                    <a:pt x="6895" y="6188"/>
                  </a:lnTo>
                  <a:lnTo>
                    <a:pt x="5834" y="2068"/>
                  </a:lnTo>
                  <a:cubicBezTo>
                    <a:pt x="5772" y="1836"/>
                    <a:pt x="5955" y="1688"/>
                    <a:pt x="6134" y="1688"/>
                  </a:cubicBezTo>
                  <a:cubicBezTo>
                    <a:pt x="6255" y="1688"/>
                    <a:pt x="6375" y="1755"/>
                    <a:pt x="6416" y="1908"/>
                  </a:cubicBezTo>
                  <a:lnTo>
                    <a:pt x="7408" y="5467"/>
                  </a:lnTo>
                  <a:cubicBezTo>
                    <a:pt x="7477" y="5701"/>
                    <a:pt x="7692" y="5856"/>
                    <a:pt x="7925" y="5856"/>
                  </a:cubicBezTo>
                  <a:cubicBezTo>
                    <a:pt x="7974" y="5856"/>
                    <a:pt x="8024" y="5849"/>
                    <a:pt x="8074" y="5834"/>
                  </a:cubicBezTo>
                  <a:cubicBezTo>
                    <a:pt x="8359" y="5758"/>
                    <a:pt x="8532" y="5460"/>
                    <a:pt x="8456" y="5175"/>
                  </a:cubicBezTo>
                  <a:lnTo>
                    <a:pt x="8470" y="5175"/>
                  </a:lnTo>
                  <a:lnTo>
                    <a:pt x="7367" y="1208"/>
                  </a:lnTo>
                  <a:cubicBezTo>
                    <a:pt x="7152" y="493"/>
                    <a:pt x="6493" y="1"/>
                    <a:pt x="57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0;p43">
              <a:extLst>
                <a:ext uri="{FF2B5EF4-FFF2-40B4-BE49-F238E27FC236}">
                  <a16:creationId xmlns:a16="http://schemas.microsoft.com/office/drawing/2014/main" id="{70591FA6-A499-3B6A-6425-9E07F6D8E399}"/>
                </a:ext>
              </a:extLst>
            </p:cNvPr>
            <p:cNvSpPr/>
            <p:nvPr/>
          </p:nvSpPr>
          <p:spPr>
            <a:xfrm>
              <a:off x="6981581" y="4162270"/>
              <a:ext cx="88407" cy="75717"/>
            </a:xfrm>
            <a:custGeom>
              <a:avLst/>
              <a:gdLst/>
              <a:ahLst/>
              <a:cxnLst/>
              <a:rect l="l" t="t" r="r" b="b"/>
              <a:pathLst>
                <a:path w="3365" h="2882" extrusionOk="0">
                  <a:moveTo>
                    <a:pt x="1922" y="1"/>
                  </a:moveTo>
                  <a:cubicBezTo>
                    <a:pt x="639" y="1"/>
                    <a:pt x="1" y="1555"/>
                    <a:pt x="909" y="2456"/>
                  </a:cubicBezTo>
                  <a:cubicBezTo>
                    <a:pt x="1201" y="2750"/>
                    <a:pt x="1561" y="2882"/>
                    <a:pt x="1915" y="2882"/>
                  </a:cubicBezTo>
                  <a:cubicBezTo>
                    <a:pt x="2654" y="2882"/>
                    <a:pt x="3365" y="2307"/>
                    <a:pt x="3365" y="1444"/>
                  </a:cubicBezTo>
                  <a:cubicBezTo>
                    <a:pt x="3365" y="646"/>
                    <a:pt x="2720" y="1"/>
                    <a:pt x="1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7151;p75">
            <a:extLst>
              <a:ext uri="{FF2B5EF4-FFF2-40B4-BE49-F238E27FC236}">
                <a16:creationId xmlns:a16="http://schemas.microsoft.com/office/drawing/2014/main" id="{35A033AB-764F-6F08-9AF9-DAA598151980}"/>
              </a:ext>
            </a:extLst>
          </p:cNvPr>
          <p:cNvGrpSpPr/>
          <p:nvPr/>
        </p:nvGrpSpPr>
        <p:grpSpPr>
          <a:xfrm>
            <a:off x="882562" y="2130031"/>
            <a:ext cx="406567" cy="327855"/>
            <a:chOff x="5221613" y="2784802"/>
            <a:chExt cx="406567" cy="327855"/>
          </a:xfrm>
        </p:grpSpPr>
        <p:sp>
          <p:nvSpPr>
            <p:cNvPr id="60" name="Google Shape;7152;p75">
              <a:extLst>
                <a:ext uri="{FF2B5EF4-FFF2-40B4-BE49-F238E27FC236}">
                  <a16:creationId xmlns:a16="http://schemas.microsoft.com/office/drawing/2014/main" id="{06CF1F3C-F1D6-7E3D-3EE9-D05E991B78EB}"/>
                </a:ext>
              </a:extLst>
            </p:cNvPr>
            <p:cNvSpPr/>
            <p:nvPr/>
          </p:nvSpPr>
          <p:spPr>
            <a:xfrm>
              <a:off x="5221613" y="2811049"/>
              <a:ext cx="406567" cy="301608"/>
            </a:xfrm>
            <a:custGeom>
              <a:avLst/>
              <a:gdLst/>
              <a:ahLst/>
              <a:cxnLst/>
              <a:rect l="l" t="t" r="r" b="b"/>
              <a:pathLst>
                <a:path w="15475" h="11480" extrusionOk="0">
                  <a:moveTo>
                    <a:pt x="749" y="0"/>
                  </a:moveTo>
                  <a:cubicBezTo>
                    <a:pt x="340" y="0"/>
                    <a:pt x="0" y="333"/>
                    <a:pt x="0" y="749"/>
                  </a:cubicBezTo>
                  <a:lnTo>
                    <a:pt x="0" y="10730"/>
                  </a:lnTo>
                  <a:cubicBezTo>
                    <a:pt x="0" y="11140"/>
                    <a:pt x="340" y="11479"/>
                    <a:pt x="749" y="11479"/>
                  </a:cubicBezTo>
                  <a:lnTo>
                    <a:pt x="14726" y="11479"/>
                  </a:lnTo>
                  <a:cubicBezTo>
                    <a:pt x="15135" y="11479"/>
                    <a:pt x="15475" y="11140"/>
                    <a:pt x="15475" y="10730"/>
                  </a:cubicBezTo>
                  <a:lnTo>
                    <a:pt x="15475" y="749"/>
                  </a:lnTo>
                  <a:cubicBezTo>
                    <a:pt x="15475" y="333"/>
                    <a:pt x="15135" y="0"/>
                    <a:pt x="14726" y="0"/>
                  </a:cubicBezTo>
                  <a:close/>
                </a:path>
              </a:pathLst>
            </a:custGeom>
            <a:solidFill>
              <a:srgbClr val="DBE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153;p75">
              <a:extLst>
                <a:ext uri="{FF2B5EF4-FFF2-40B4-BE49-F238E27FC236}">
                  <a16:creationId xmlns:a16="http://schemas.microsoft.com/office/drawing/2014/main" id="{05088DC0-72F8-6787-0A72-734D21246558}"/>
                </a:ext>
              </a:extLst>
            </p:cNvPr>
            <p:cNvSpPr/>
            <p:nvPr/>
          </p:nvSpPr>
          <p:spPr>
            <a:xfrm>
              <a:off x="5221613" y="2811049"/>
              <a:ext cx="406567" cy="39382"/>
            </a:xfrm>
            <a:custGeom>
              <a:avLst/>
              <a:gdLst/>
              <a:ahLst/>
              <a:cxnLst/>
              <a:rect l="l" t="t" r="r" b="b"/>
              <a:pathLst>
                <a:path w="15475" h="1499" extrusionOk="0">
                  <a:moveTo>
                    <a:pt x="749" y="0"/>
                  </a:moveTo>
                  <a:cubicBezTo>
                    <a:pt x="340" y="0"/>
                    <a:pt x="0" y="333"/>
                    <a:pt x="0" y="749"/>
                  </a:cubicBezTo>
                  <a:lnTo>
                    <a:pt x="0" y="1498"/>
                  </a:lnTo>
                  <a:lnTo>
                    <a:pt x="15475" y="1498"/>
                  </a:lnTo>
                  <a:lnTo>
                    <a:pt x="15475" y="749"/>
                  </a:lnTo>
                  <a:cubicBezTo>
                    <a:pt x="15475" y="333"/>
                    <a:pt x="15135" y="0"/>
                    <a:pt x="14726"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154;p75">
              <a:extLst>
                <a:ext uri="{FF2B5EF4-FFF2-40B4-BE49-F238E27FC236}">
                  <a16:creationId xmlns:a16="http://schemas.microsoft.com/office/drawing/2014/main" id="{C5736DC6-68F2-A609-BA45-DB503B5AD897}"/>
                </a:ext>
              </a:extLst>
            </p:cNvPr>
            <p:cNvSpPr/>
            <p:nvPr/>
          </p:nvSpPr>
          <p:spPr>
            <a:xfrm>
              <a:off x="5247833" y="2811049"/>
              <a:ext cx="52519" cy="26246"/>
            </a:xfrm>
            <a:custGeom>
              <a:avLst/>
              <a:gdLst/>
              <a:ahLst/>
              <a:cxnLst/>
              <a:rect l="l" t="t" r="r" b="b"/>
              <a:pathLst>
                <a:path w="1999" h="999" extrusionOk="0">
                  <a:moveTo>
                    <a:pt x="1" y="0"/>
                  </a:moveTo>
                  <a:lnTo>
                    <a:pt x="1" y="250"/>
                  </a:lnTo>
                  <a:cubicBezTo>
                    <a:pt x="1" y="659"/>
                    <a:pt x="341" y="999"/>
                    <a:pt x="750" y="999"/>
                  </a:cubicBezTo>
                  <a:lnTo>
                    <a:pt x="1249" y="999"/>
                  </a:lnTo>
                  <a:cubicBezTo>
                    <a:pt x="1666" y="999"/>
                    <a:pt x="1999" y="659"/>
                    <a:pt x="1999" y="250"/>
                  </a:cubicBezTo>
                  <a:lnTo>
                    <a:pt x="1999" y="0"/>
                  </a:lnTo>
                  <a:close/>
                </a:path>
              </a:pathLst>
            </a:custGeom>
            <a:solidFill>
              <a:srgbClr val="80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155;p75">
              <a:extLst>
                <a:ext uri="{FF2B5EF4-FFF2-40B4-BE49-F238E27FC236}">
                  <a16:creationId xmlns:a16="http://schemas.microsoft.com/office/drawing/2014/main" id="{28A4813C-8E64-5A4B-12CF-CE8F6169ED9F}"/>
                </a:ext>
              </a:extLst>
            </p:cNvPr>
            <p:cNvSpPr/>
            <p:nvPr/>
          </p:nvSpPr>
          <p:spPr>
            <a:xfrm>
              <a:off x="5549441" y="2811049"/>
              <a:ext cx="52492" cy="26246"/>
            </a:xfrm>
            <a:custGeom>
              <a:avLst/>
              <a:gdLst/>
              <a:ahLst/>
              <a:cxnLst/>
              <a:rect l="l" t="t" r="r" b="b"/>
              <a:pathLst>
                <a:path w="1998" h="999" extrusionOk="0">
                  <a:moveTo>
                    <a:pt x="0" y="0"/>
                  </a:moveTo>
                  <a:lnTo>
                    <a:pt x="0" y="250"/>
                  </a:lnTo>
                  <a:cubicBezTo>
                    <a:pt x="0" y="659"/>
                    <a:pt x="333" y="999"/>
                    <a:pt x="749" y="999"/>
                  </a:cubicBezTo>
                  <a:lnTo>
                    <a:pt x="1249" y="999"/>
                  </a:lnTo>
                  <a:cubicBezTo>
                    <a:pt x="1658" y="999"/>
                    <a:pt x="1998" y="659"/>
                    <a:pt x="1998" y="250"/>
                  </a:cubicBezTo>
                  <a:lnTo>
                    <a:pt x="1998" y="0"/>
                  </a:lnTo>
                  <a:close/>
                </a:path>
              </a:pathLst>
            </a:custGeom>
            <a:solidFill>
              <a:srgbClr val="80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7156;p75">
              <a:extLst>
                <a:ext uri="{FF2B5EF4-FFF2-40B4-BE49-F238E27FC236}">
                  <a16:creationId xmlns:a16="http://schemas.microsoft.com/office/drawing/2014/main" id="{0343967F-DB08-71A1-968B-982F7859A492}"/>
                </a:ext>
              </a:extLst>
            </p:cNvPr>
            <p:cNvSpPr/>
            <p:nvPr/>
          </p:nvSpPr>
          <p:spPr>
            <a:xfrm>
              <a:off x="5260969" y="2784802"/>
              <a:ext cx="26272" cy="39382"/>
            </a:xfrm>
            <a:custGeom>
              <a:avLst/>
              <a:gdLst/>
              <a:ahLst/>
              <a:cxnLst/>
              <a:rect l="l" t="t" r="r" b="b"/>
              <a:pathLst>
                <a:path w="1000" h="1499" extrusionOk="0">
                  <a:moveTo>
                    <a:pt x="250" y="0"/>
                  </a:moveTo>
                  <a:cubicBezTo>
                    <a:pt x="111" y="0"/>
                    <a:pt x="0" y="111"/>
                    <a:pt x="0" y="250"/>
                  </a:cubicBezTo>
                  <a:lnTo>
                    <a:pt x="0" y="1249"/>
                  </a:lnTo>
                  <a:cubicBezTo>
                    <a:pt x="0" y="1381"/>
                    <a:pt x="111" y="1498"/>
                    <a:pt x="250" y="1498"/>
                  </a:cubicBezTo>
                  <a:lnTo>
                    <a:pt x="749" y="1498"/>
                  </a:lnTo>
                  <a:cubicBezTo>
                    <a:pt x="888" y="1498"/>
                    <a:pt x="999" y="1388"/>
                    <a:pt x="999" y="1249"/>
                  </a:cubicBezTo>
                  <a:lnTo>
                    <a:pt x="999" y="250"/>
                  </a:lnTo>
                  <a:cubicBezTo>
                    <a:pt x="999" y="111"/>
                    <a:pt x="888" y="0"/>
                    <a:pt x="749" y="0"/>
                  </a:cubicBezTo>
                  <a:close/>
                </a:path>
              </a:pathLst>
            </a:custGeom>
            <a:solidFill>
              <a:srgbClr val="96A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7157;p75">
              <a:extLst>
                <a:ext uri="{FF2B5EF4-FFF2-40B4-BE49-F238E27FC236}">
                  <a16:creationId xmlns:a16="http://schemas.microsoft.com/office/drawing/2014/main" id="{E9784F2D-EBCC-1152-0787-E29B14861BAA}"/>
                </a:ext>
              </a:extLst>
            </p:cNvPr>
            <p:cNvSpPr/>
            <p:nvPr/>
          </p:nvSpPr>
          <p:spPr>
            <a:xfrm>
              <a:off x="5260969" y="2784802"/>
              <a:ext cx="26272" cy="19704"/>
            </a:xfrm>
            <a:custGeom>
              <a:avLst/>
              <a:gdLst/>
              <a:ahLst/>
              <a:cxnLst/>
              <a:rect l="l" t="t" r="r" b="b"/>
              <a:pathLst>
                <a:path w="1000" h="750" extrusionOk="0">
                  <a:moveTo>
                    <a:pt x="250" y="0"/>
                  </a:moveTo>
                  <a:cubicBezTo>
                    <a:pt x="111" y="0"/>
                    <a:pt x="0" y="111"/>
                    <a:pt x="0" y="250"/>
                  </a:cubicBezTo>
                  <a:lnTo>
                    <a:pt x="0" y="500"/>
                  </a:lnTo>
                  <a:cubicBezTo>
                    <a:pt x="0" y="638"/>
                    <a:pt x="111" y="749"/>
                    <a:pt x="250" y="749"/>
                  </a:cubicBezTo>
                  <a:lnTo>
                    <a:pt x="749" y="749"/>
                  </a:lnTo>
                  <a:cubicBezTo>
                    <a:pt x="888" y="749"/>
                    <a:pt x="999" y="638"/>
                    <a:pt x="999" y="500"/>
                  </a:cubicBezTo>
                  <a:lnTo>
                    <a:pt x="999" y="250"/>
                  </a:lnTo>
                  <a:cubicBezTo>
                    <a:pt x="999" y="111"/>
                    <a:pt x="888" y="0"/>
                    <a:pt x="749" y="0"/>
                  </a:cubicBezTo>
                  <a:close/>
                </a:path>
              </a:pathLst>
            </a:custGeom>
            <a:solidFill>
              <a:srgbClr val="B8C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7158;p75">
              <a:extLst>
                <a:ext uri="{FF2B5EF4-FFF2-40B4-BE49-F238E27FC236}">
                  <a16:creationId xmlns:a16="http://schemas.microsoft.com/office/drawing/2014/main" id="{D986A73D-90BB-6508-E9DE-E13203CA73F3}"/>
                </a:ext>
              </a:extLst>
            </p:cNvPr>
            <p:cNvSpPr/>
            <p:nvPr/>
          </p:nvSpPr>
          <p:spPr>
            <a:xfrm>
              <a:off x="5562551" y="2784802"/>
              <a:ext cx="26456" cy="39382"/>
            </a:xfrm>
            <a:custGeom>
              <a:avLst/>
              <a:gdLst/>
              <a:ahLst/>
              <a:cxnLst/>
              <a:rect l="l" t="t" r="r" b="b"/>
              <a:pathLst>
                <a:path w="1007" h="1499" extrusionOk="0">
                  <a:moveTo>
                    <a:pt x="250" y="0"/>
                  </a:moveTo>
                  <a:cubicBezTo>
                    <a:pt x="119" y="0"/>
                    <a:pt x="1" y="111"/>
                    <a:pt x="1" y="250"/>
                  </a:cubicBezTo>
                  <a:lnTo>
                    <a:pt x="1" y="1249"/>
                  </a:lnTo>
                  <a:cubicBezTo>
                    <a:pt x="1" y="1381"/>
                    <a:pt x="119" y="1498"/>
                    <a:pt x="250" y="1498"/>
                  </a:cubicBezTo>
                  <a:lnTo>
                    <a:pt x="757" y="1498"/>
                  </a:lnTo>
                  <a:cubicBezTo>
                    <a:pt x="889" y="1498"/>
                    <a:pt x="1000" y="1388"/>
                    <a:pt x="1006" y="1249"/>
                  </a:cubicBezTo>
                  <a:lnTo>
                    <a:pt x="1006" y="250"/>
                  </a:lnTo>
                  <a:cubicBezTo>
                    <a:pt x="1006" y="111"/>
                    <a:pt x="889" y="0"/>
                    <a:pt x="757" y="0"/>
                  </a:cubicBezTo>
                  <a:close/>
                </a:path>
              </a:pathLst>
            </a:custGeom>
            <a:solidFill>
              <a:srgbClr val="96A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7159;p75">
              <a:extLst>
                <a:ext uri="{FF2B5EF4-FFF2-40B4-BE49-F238E27FC236}">
                  <a16:creationId xmlns:a16="http://schemas.microsoft.com/office/drawing/2014/main" id="{3366E711-3CF8-1892-0115-AFF7EC8B14A2}"/>
                </a:ext>
              </a:extLst>
            </p:cNvPr>
            <p:cNvSpPr/>
            <p:nvPr/>
          </p:nvSpPr>
          <p:spPr>
            <a:xfrm>
              <a:off x="5562551" y="2784802"/>
              <a:ext cx="26456" cy="19704"/>
            </a:xfrm>
            <a:custGeom>
              <a:avLst/>
              <a:gdLst/>
              <a:ahLst/>
              <a:cxnLst/>
              <a:rect l="l" t="t" r="r" b="b"/>
              <a:pathLst>
                <a:path w="1007" h="750" extrusionOk="0">
                  <a:moveTo>
                    <a:pt x="250" y="0"/>
                  </a:moveTo>
                  <a:cubicBezTo>
                    <a:pt x="119" y="0"/>
                    <a:pt x="1" y="111"/>
                    <a:pt x="1" y="250"/>
                  </a:cubicBezTo>
                  <a:lnTo>
                    <a:pt x="1" y="500"/>
                  </a:lnTo>
                  <a:cubicBezTo>
                    <a:pt x="1" y="638"/>
                    <a:pt x="119" y="749"/>
                    <a:pt x="250" y="749"/>
                  </a:cubicBezTo>
                  <a:lnTo>
                    <a:pt x="757" y="749"/>
                  </a:lnTo>
                  <a:cubicBezTo>
                    <a:pt x="889" y="749"/>
                    <a:pt x="1006" y="638"/>
                    <a:pt x="1006" y="500"/>
                  </a:cubicBezTo>
                  <a:lnTo>
                    <a:pt x="1006" y="250"/>
                  </a:lnTo>
                  <a:cubicBezTo>
                    <a:pt x="1006" y="111"/>
                    <a:pt x="889" y="0"/>
                    <a:pt x="757" y="0"/>
                  </a:cubicBezTo>
                  <a:close/>
                </a:path>
              </a:pathLst>
            </a:custGeom>
            <a:solidFill>
              <a:srgbClr val="B8C7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7160;p75">
              <a:extLst>
                <a:ext uri="{FF2B5EF4-FFF2-40B4-BE49-F238E27FC236}">
                  <a16:creationId xmlns:a16="http://schemas.microsoft.com/office/drawing/2014/main" id="{EDAA3266-21EE-40F1-15A2-A339CF5106A7}"/>
                </a:ext>
              </a:extLst>
            </p:cNvPr>
            <p:cNvSpPr/>
            <p:nvPr/>
          </p:nvSpPr>
          <p:spPr>
            <a:xfrm>
              <a:off x="5221613" y="2850405"/>
              <a:ext cx="406567" cy="13136"/>
            </a:xfrm>
            <a:custGeom>
              <a:avLst/>
              <a:gdLst/>
              <a:ahLst/>
              <a:cxnLst/>
              <a:rect l="l" t="t" r="r" b="b"/>
              <a:pathLst>
                <a:path w="15475" h="500" extrusionOk="0">
                  <a:moveTo>
                    <a:pt x="0" y="0"/>
                  </a:moveTo>
                  <a:lnTo>
                    <a:pt x="0" y="500"/>
                  </a:lnTo>
                  <a:lnTo>
                    <a:pt x="15475" y="500"/>
                  </a:lnTo>
                  <a:lnTo>
                    <a:pt x="15475" y="0"/>
                  </a:lnTo>
                  <a:close/>
                </a:path>
              </a:pathLst>
            </a:custGeom>
            <a:solidFill>
              <a:srgbClr val="CB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7161;p75">
              <a:extLst>
                <a:ext uri="{FF2B5EF4-FFF2-40B4-BE49-F238E27FC236}">
                  <a16:creationId xmlns:a16="http://schemas.microsoft.com/office/drawing/2014/main" id="{616BB132-33E2-7A78-34C1-EBE84746E2C8}"/>
                </a:ext>
              </a:extLst>
            </p:cNvPr>
            <p:cNvSpPr/>
            <p:nvPr/>
          </p:nvSpPr>
          <p:spPr>
            <a:xfrm>
              <a:off x="5260969"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7"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7162;p75">
              <a:extLst>
                <a:ext uri="{FF2B5EF4-FFF2-40B4-BE49-F238E27FC236}">
                  <a16:creationId xmlns:a16="http://schemas.microsoft.com/office/drawing/2014/main" id="{623440A6-05F5-72BE-C3AB-45527F2FC97A}"/>
                </a:ext>
              </a:extLst>
            </p:cNvPr>
            <p:cNvSpPr/>
            <p:nvPr/>
          </p:nvSpPr>
          <p:spPr>
            <a:xfrm>
              <a:off x="5260969"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7"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7163;p75">
              <a:extLst>
                <a:ext uri="{FF2B5EF4-FFF2-40B4-BE49-F238E27FC236}">
                  <a16:creationId xmlns:a16="http://schemas.microsoft.com/office/drawing/2014/main" id="{4BBD16CF-F9A0-6F82-11DD-BABFBBA8D20C}"/>
                </a:ext>
              </a:extLst>
            </p:cNvPr>
            <p:cNvSpPr/>
            <p:nvPr/>
          </p:nvSpPr>
          <p:spPr>
            <a:xfrm>
              <a:off x="5260969"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7"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7164;p75">
              <a:extLst>
                <a:ext uri="{FF2B5EF4-FFF2-40B4-BE49-F238E27FC236}">
                  <a16:creationId xmlns:a16="http://schemas.microsoft.com/office/drawing/2014/main" id="{8389A758-0E81-BE20-907E-1C8EACAB4441}"/>
                </a:ext>
              </a:extLst>
            </p:cNvPr>
            <p:cNvSpPr/>
            <p:nvPr/>
          </p:nvSpPr>
          <p:spPr>
            <a:xfrm>
              <a:off x="5352818"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0"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7165;p75">
              <a:extLst>
                <a:ext uri="{FF2B5EF4-FFF2-40B4-BE49-F238E27FC236}">
                  <a16:creationId xmlns:a16="http://schemas.microsoft.com/office/drawing/2014/main" id="{FC1CB5E3-EE4E-7ED0-E8E8-668E3E5D9F44}"/>
                </a:ext>
              </a:extLst>
            </p:cNvPr>
            <p:cNvSpPr/>
            <p:nvPr/>
          </p:nvSpPr>
          <p:spPr>
            <a:xfrm>
              <a:off x="5444482"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7"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7166;p75">
              <a:extLst>
                <a:ext uri="{FF2B5EF4-FFF2-40B4-BE49-F238E27FC236}">
                  <a16:creationId xmlns:a16="http://schemas.microsoft.com/office/drawing/2014/main" id="{DAF63E12-AE32-0948-62B3-72205F84480B}"/>
                </a:ext>
              </a:extLst>
            </p:cNvPr>
            <p:cNvSpPr/>
            <p:nvPr/>
          </p:nvSpPr>
          <p:spPr>
            <a:xfrm>
              <a:off x="5352818"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0"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7167;p75">
              <a:extLst>
                <a:ext uri="{FF2B5EF4-FFF2-40B4-BE49-F238E27FC236}">
                  <a16:creationId xmlns:a16="http://schemas.microsoft.com/office/drawing/2014/main" id="{8622092B-E2F7-38CD-A74B-36531F7643C8}"/>
                </a:ext>
              </a:extLst>
            </p:cNvPr>
            <p:cNvSpPr/>
            <p:nvPr/>
          </p:nvSpPr>
          <p:spPr>
            <a:xfrm>
              <a:off x="5260969"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7"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7168;p75">
              <a:extLst>
                <a:ext uri="{FF2B5EF4-FFF2-40B4-BE49-F238E27FC236}">
                  <a16:creationId xmlns:a16="http://schemas.microsoft.com/office/drawing/2014/main" id="{F9961FD2-D231-9408-4162-0DC1F2E5E6C2}"/>
                </a:ext>
              </a:extLst>
            </p:cNvPr>
            <p:cNvSpPr/>
            <p:nvPr/>
          </p:nvSpPr>
          <p:spPr>
            <a:xfrm>
              <a:off x="5352818"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0"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7169;p75">
              <a:extLst>
                <a:ext uri="{FF2B5EF4-FFF2-40B4-BE49-F238E27FC236}">
                  <a16:creationId xmlns:a16="http://schemas.microsoft.com/office/drawing/2014/main" id="{2863DC1C-E839-929F-9421-1CCB2EAB2866}"/>
                </a:ext>
              </a:extLst>
            </p:cNvPr>
            <p:cNvSpPr/>
            <p:nvPr/>
          </p:nvSpPr>
          <p:spPr>
            <a:xfrm>
              <a:off x="5352818"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0"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7170;p75">
              <a:extLst>
                <a:ext uri="{FF2B5EF4-FFF2-40B4-BE49-F238E27FC236}">
                  <a16:creationId xmlns:a16="http://schemas.microsoft.com/office/drawing/2014/main" id="{9F3448F8-B3CF-9220-5767-FCE3A0602EC5}"/>
                </a:ext>
              </a:extLst>
            </p:cNvPr>
            <p:cNvSpPr/>
            <p:nvPr/>
          </p:nvSpPr>
          <p:spPr>
            <a:xfrm>
              <a:off x="5536489" y="2994536"/>
              <a:ext cx="52519" cy="26272"/>
            </a:xfrm>
            <a:custGeom>
              <a:avLst/>
              <a:gdLst/>
              <a:ahLst/>
              <a:cxnLst/>
              <a:rect l="l" t="t" r="r" b="b"/>
              <a:pathLst>
                <a:path w="1999" h="1000" extrusionOk="0">
                  <a:moveTo>
                    <a:pt x="251" y="1"/>
                  </a:moveTo>
                  <a:cubicBezTo>
                    <a:pt x="112" y="1"/>
                    <a:pt x="1" y="112"/>
                    <a:pt x="1" y="251"/>
                  </a:cubicBezTo>
                  <a:lnTo>
                    <a:pt x="1" y="750"/>
                  </a:lnTo>
                  <a:cubicBezTo>
                    <a:pt x="1" y="889"/>
                    <a:pt x="112" y="1000"/>
                    <a:pt x="251" y="1000"/>
                  </a:cubicBezTo>
                  <a:lnTo>
                    <a:pt x="1749" y="1000"/>
                  </a:lnTo>
                  <a:cubicBezTo>
                    <a:pt x="1881" y="1000"/>
                    <a:pt x="1998" y="889"/>
                    <a:pt x="1998" y="750"/>
                  </a:cubicBezTo>
                  <a:lnTo>
                    <a:pt x="1998" y="251"/>
                  </a:lnTo>
                  <a:cubicBezTo>
                    <a:pt x="1998" y="112"/>
                    <a:pt x="1881" y="1"/>
                    <a:pt x="1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7171;p75">
              <a:extLst>
                <a:ext uri="{FF2B5EF4-FFF2-40B4-BE49-F238E27FC236}">
                  <a16:creationId xmlns:a16="http://schemas.microsoft.com/office/drawing/2014/main" id="{6222CE71-2EA1-A4C9-C04F-5FC5BD1C5908}"/>
                </a:ext>
              </a:extLst>
            </p:cNvPr>
            <p:cNvSpPr/>
            <p:nvPr/>
          </p:nvSpPr>
          <p:spPr>
            <a:xfrm>
              <a:off x="5536489" y="2889577"/>
              <a:ext cx="52519" cy="26272"/>
            </a:xfrm>
            <a:custGeom>
              <a:avLst/>
              <a:gdLst/>
              <a:ahLst/>
              <a:cxnLst/>
              <a:rect l="l" t="t" r="r" b="b"/>
              <a:pathLst>
                <a:path w="1999" h="1000" extrusionOk="0">
                  <a:moveTo>
                    <a:pt x="251" y="1"/>
                  </a:moveTo>
                  <a:cubicBezTo>
                    <a:pt x="112" y="1"/>
                    <a:pt x="1" y="112"/>
                    <a:pt x="1" y="250"/>
                  </a:cubicBezTo>
                  <a:lnTo>
                    <a:pt x="1" y="750"/>
                  </a:lnTo>
                  <a:cubicBezTo>
                    <a:pt x="1" y="888"/>
                    <a:pt x="112" y="999"/>
                    <a:pt x="251" y="999"/>
                  </a:cubicBezTo>
                  <a:lnTo>
                    <a:pt x="1749" y="999"/>
                  </a:lnTo>
                  <a:cubicBezTo>
                    <a:pt x="1881" y="999"/>
                    <a:pt x="1998" y="888"/>
                    <a:pt x="1998" y="750"/>
                  </a:cubicBezTo>
                  <a:lnTo>
                    <a:pt x="1998" y="250"/>
                  </a:lnTo>
                  <a:cubicBezTo>
                    <a:pt x="1998" y="112"/>
                    <a:pt x="1881" y="1"/>
                    <a:pt x="1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7172;p75">
              <a:extLst>
                <a:ext uri="{FF2B5EF4-FFF2-40B4-BE49-F238E27FC236}">
                  <a16:creationId xmlns:a16="http://schemas.microsoft.com/office/drawing/2014/main" id="{7F0B9B5D-8910-1695-4103-960CD100EAF3}"/>
                </a:ext>
              </a:extLst>
            </p:cNvPr>
            <p:cNvSpPr/>
            <p:nvPr/>
          </p:nvSpPr>
          <p:spPr>
            <a:xfrm>
              <a:off x="5536489" y="3047028"/>
              <a:ext cx="52519" cy="26272"/>
            </a:xfrm>
            <a:custGeom>
              <a:avLst/>
              <a:gdLst/>
              <a:ahLst/>
              <a:cxnLst/>
              <a:rect l="l" t="t" r="r" b="b"/>
              <a:pathLst>
                <a:path w="1999" h="1000" extrusionOk="0">
                  <a:moveTo>
                    <a:pt x="251" y="0"/>
                  </a:moveTo>
                  <a:cubicBezTo>
                    <a:pt x="112" y="0"/>
                    <a:pt x="1" y="111"/>
                    <a:pt x="1" y="250"/>
                  </a:cubicBezTo>
                  <a:lnTo>
                    <a:pt x="1" y="750"/>
                  </a:lnTo>
                  <a:cubicBezTo>
                    <a:pt x="1" y="888"/>
                    <a:pt x="112" y="999"/>
                    <a:pt x="251" y="999"/>
                  </a:cubicBezTo>
                  <a:lnTo>
                    <a:pt x="1749" y="999"/>
                  </a:lnTo>
                  <a:cubicBezTo>
                    <a:pt x="1881" y="999"/>
                    <a:pt x="1998" y="888"/>
                    <a:pt x="1998" y="750"/>
                  </a:cubicBezTo>
                  <a:lnTo>
                    <a:pt x="1998" y="250"/>
                  </a:lnTo>
                  <a:cubicBezTo>
                    <a:pt x="1998" y="111"/>
                    <a:pt x="1881" y="0"/>
                    <a:pt x="1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7173;p75">
              <a:extLst>
                <a:ext uri="{FF2B5EF4-FFF2-40B4-BE49-F238E27FC236}">
                  <a16:creationId xmlns:a16="http://schemas.microsoft.com/office/drawing/2014/main" id="{1C3B5354-29C2-827C-48EC-58EB61C7A62D}"/>
                </a:ext>
              </a:extLst>
            </p:cNvPr>
            <p:cNvSpPr/>
            <p:nvPr/>
          </p:nvSpPr>
          <p:spPr>
            <a:xfrm>
              <a:off x="5444482"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7"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7174;p75">
              <a:extLst>
                <a:ext uri="{FF2B5EF4-FFF2-40B4-BE49-F238E27FC236}">
                  <a16:creationId xmlns:a16="http://schemas.microsoft.com/office/drawing/2014/main" id="{591E4988-39A4-6277-D21E-27F273A54AEC}"/>
                </a:ext>
              </a:extLst>
            </p:cNvPr>
            <p:cNvSpPr/>
            <p:nvPr/>
          </p:nvSpPr>
          <p:spPr>
            <a:xfrm>
              <a:off x="5444482"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7"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7175;p75">
              <a:extLst>
                <a:ext uri="{FF2B5EF4-FFF2-40B4-BE49-F238E27FC236}">
                  <a16:creationId xmlns:a16="http://schemas.microsoft.com/office/drawing/2014/main" id="{FEE6D91C-8C09-6F9D-8286-8069F06BEAE9}"/>
                </a:ext>
              </a:extLst>
            </p:cNvPr>
            <p:cNvSpPr/>
            <p:nvPr/>
          </p:nvSpPr>
          <p:spPr>
            <a:xfrm>
              <a:off x="5536489" y="2942070"/>
              <a:ext cx="52519" cy="26272"/>
            </a:xfrm>
            <a:custGeom>
              <a:avLst/>
              <a:gdLst/>
              <a:ahLst/>
              <a:cxnLst/>
              <a:rect l="l" t="t" r="r" b="b"/>
              <a:pathLst>
                <a:path w="1999" h="1000" extrusionOk="0">
                  <a:moveTo>
                    <a:pt x="251" y="0"/>
                  </a:moveTo>
                  <a:cubicBezTo>
                    <a:pt x="112" y="0"/>
                    <a:pt x="1" y="111"/>
                    <a:pt x="1" y="250"/>
                  </a:cubicBezTo>
                  <a:lnTo>
                    <a:pt x="1" y="749"/>
                  </a:lnTo>
                  <a:cubicBezTo>
                    <a:pt x="1" y="888"/>
                    <a:pt x="112" y="999"/>
                    <a:pt x="251" y="999"/>
                  </a:cubicBezTo>
                  <a:lnTo>
                    <a:pt x="1749" y="999"/>
                  </a:lnTo>
                  <a:cubicBezTo>
                    <a:pt x="1881" y="999"/>
                    <a:pt x="1998" y="888"/>
                    <a:pt x="1998" y="749"/>
                  </a:cubicBezTo>
                  <a:lnTo>
                    <a:pt x="1998" y="250"/>
                  </a:lnTo>
                  <a:cubicBezTo>
                    <a:pt x="1998" y="111"/>
                    <a:pt x="1881" y="0"/>
                    <a:pt x="17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7176;p75">
              <a:extLst>
                <a:ext uri="{FF2B5EF4-FFF2-40B4-BE49-F238E27FC236}">
                  <a16:creationId xmlns:a16="http://schemas.microsoft.com/office/drawing/2014/main" id="{C4B3FA65-4B8B-14B4-375D-F64F345CB0D0}"/>
                </a:ext>
              </a:extLst>
            </p:cNvPr>
            <p:cNvSpPr/>
            <p:nvPr/>
          </p:nvSpPr>
          <p:spPr>
            <a:xfrm>
              <a:off x="5444482"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7"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7177;p75">
              <a:extLst>
                <a:ext uri="{FF2B5EF4-FFF2-40B4-BE49-F238E27FC236}">
                  <a16:creationId xmlns:a16="http://schemas.microsoft.com/office/drawing/2014/main" id="{CEE7FADE-1168-351D-A04B-E482029BF734}"/>
                </a:ext>
              </a:extLst>
            </p:cNvPr>
            <p:cNvSpPr/>
            <p:nvPr/>
          </p:nvSpPr>
          <p:spPr>
            <a:xfrm>
              <a:off x="5533178" y="2935239"/>
              <a:ext cx="58824" cy="39645"/>
            </a:xfrm>
            <a:custGeom>
              <a:avLst/>
              <a:gdLst/>
              <a:ahLst/>
              <a:cxnLst/>
              <a:rect l="l" t="t" r="r" b="b"/>
              <a:pathLst>
                <a:path w="2239" h="1509" extrusionOk="0">
                  <a:moveTo>
                    <a:pt x="1875" y="0"/>
                  </a:moveTo>
                  <a:cubicBezTo>
                    <a:pt x="1814" y="0"/>
                    <a:pt x="1751" y="26"/>
                    <a:pt x="1694" y="87"/>
                  </a:cubicBezTo>
                  <a:lnTo>
                    <a:pt x="869" y="905"/>
                  </a:lnTo>
                  <a:lnTo>
                    <a:pt x="550" y="586"/>
                  </a:lnTo>
                  <a:cubicBezTo>
                    <a:pt x="494" y="525"/>
                    <a:pt x="430" y="500"/>
                    <a:pt x="369" y="500"/>
                  </a:cubicBezTo>
                  <a:cubicBezTo>
                    <a:pt x="172" y="500"/>
                    <a:pt x="1" y="760"/>
                    <a:pt x="196" y="940"/>
                  </a:cubicBezTo>
                  <a:lnTo>
                    <a:pt x="696" y="1439"/>
                  </a:lnTo>
                  <a:cubicBezTo>
                    <a:pt x="744" y="1481"/>
                    <a:pt x="807" y="1509"/>
                    <a:pt x="869" y="1509"/>
                  </a:cubicBezTo>
                  <a:cubicBezTo>
                    <a:pt x="938" y="1509"/>
                    <a:pt x="1001" y="1488"/>
                    <a:pt x="1049" y="1439"/>
                  </a:cubicBezTo>
                  <a:lnTo>
                    <a:pt x="2048" y="441"/>
                  </a:lnTo>
                  <a:cubicBezTo>
                    <a:pt x="2239" y="261"/>
                    <a:pt x="2070" y="0"/>
                    <a:pt x="1875"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7178;p75">
              <a:extLst>
                <a:ext uri="{FF2B5EF4-FFF2-40B4-BE49-F238E27FC236}">
                  <a16:creationId xmlns:a16="http://schemas.microsoft.com/office/drawing/2014/main" id="{EAD634B0-D3E7-2425-ADE1-C1DB816B8A0D}"/>
                </a:ext>
              </a:extLst>
            </p:cNvPr>
            <p:cNvSpPr/>
            <p:nvPr/>
          </p:nvSpPr>
          <p:spPr>
            <a:xfrm>
              <a:off x="5349665" y="2935607"/>
              <a:ext cx="58141" cy="39277"/>
            </a:xfrm>
            <a:custGeom>
              <a:avLst/>
              <a:gdLst/>
              <a:ahLst/>
              <a:cxnLst/>
              <a:rect l="l" t="t" r="r" b="b"/>
              <a:pathLst>
                <a:path w="2213" h="1495" extrusionOk="0">
                  <a:moveTo>
                    <a:pt x="1861" y="1"/>
                  </a:moveTo>
                  <a:cubicBezTo>
                    <a:pt x="1805" y="1"/>
                    <a:pt x="1747" y="22"/>
                    <a:pt x="1695" y="73"/>
                  </a:cubicBezTo>
                  <a:lnTo>
                    <a:pt x="869" y="891"/>
                  </a:lnTo>
                  <a:lnTo>
                    <a:pt x="550" y="572"/>
                  </a:lnTo>
                  <a:cubicBezTo>
                    <a:pt x="494" y="511"/>
                    <a:pt x="430" y="486"/>
                    <a:pt x="369" y="486"/>
                  </a:cubicBezTo>
                  <a:cubicBezTo>
                    <a:pt x="172" y="486"/>
                    <a:pt x="1" y="746"/>
                    <a:pt x="196" y="926"/>
                  </a:cubicBezTo>
                  <a:lnTo>
                    <a:pt x="696" y="1425"/>
                  </a:lnTo>
                  <a:cubicBezTo>
                    <a:pt x="738" y="1467"/>
                    <a:pt x="800" y="1495"/>
                    <a:pt x="869" y="1495"/>
                  </a:cubicBezTo>
                  <a:cubicBezTo>
                    <a:pt x="932" y="1495"/>
                    <a:pt x="1001" y="1474"/>
                    <a:pt x="1043" y="1425"/>
                  </a:cubicBezTo>
                  <a:lnTo>
                    <a:pt x="2042" y="427"/>
                  </a:lnTo>
                  <a:cubicBezTo>
                    <a:pt x="2213" y="245"/>
                    <a:pt x="2050" y="1"/>
                    <a:pt x="1861"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7179;p75">
              <a:extLst>
                <a:ext uri="{FF2B5EF4-FFF2-40B4-BE49-F238E27FC236}">
                  <a16:creationId xmlns:a16="http://schemas.microsoft.com/office/drawing/2014/main" id="{0DD31933-7190-56FF-6FB0-42D457F93D44}"/>
                </a:ext>
              </a:extLst>
            </p:cNvPr>
            <p:cNvSpPr/>
            <p:nvPr/>
          </p:nvSpPr>
          <p:spPr>
            <a:xfrm>
              <a:off x="5441487" y="2987731"/>
              <a:ext cx="58798" cy="39645"/>
            </a:xfrm>
            <a:custGeom>
              <a:avLst/>
              <a:gdLst/>
              <a:ahLst/>
              <a:cxnLst/>
              <a:rect l="l" t="t" r="r" b="b"/>
              <a:pathLst>
                <a:path w="2238" h="1509" extrusionOk="0">
                  <a:moveTo>
                    <a:pt x="1870" y="0"/>
                  </a:moveTo>
                  <a:cubicBezTo>
                    <a:pt x="1809" y="0"/>
                    <a:pt x="1745" y="25"/>
                    <a:pt x="1689" y="86"/>
                  </a:cubicBezTo>
                  <a:lnTo>
                    <a:pt x="870" y="905"/>
                  </a:lnTo>
                  <a:lnTo>
                    <a:pt x="544" y="586"/>
                  </a:lnTo>
                  <a:cubicBezTo>
                    <a:pt x="488" y="525"/>
                    <a:pt x="425" y="499"/>
                    <a:pt x="364" y="499"/>
                  </a:cubicBezTo>
                  <a:cubicBezTo>
                    <a:pt x="168" y="499"/>
                    <a:pt x="0" y="760"/>
                    <a:pt x="190" y="940"/>
                  </a:cubicBezTo>
                  <a:lnTo>
                    <a:pt x="690" y="1439"/>
                  </a:lnTo>
                  <a:cubicBezTo>
                    <a:pt x="738" y="1481"/>
                    <a:pt x="801" y="1508"/>
                    <a:pt x="863" y="1508"/>
                  </a:cubicBezTo>
                  <a:cubicBezTo>
                    <a:pt x="933" y="1508"/>
                    <a:pt x="995" y="1481"/>
                    <a:pt x="1044" y="1432"/>
                  </a:cubicBezTo>
                  <a:lnTo>
                    <a:pt x="2042" y="440"/>
                  </a:lnTo>
                  <a:cubicBezTo>
                    <a:pt x="2238" y="260"/>
                    <a:pt x="2067" y="0"/>
                    <a:pt x="1870"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7180;p75">
              <a:extLst>
                <a:ext uri="{FF2B5EF4-FFF2-40B4-BE49-F238E27FC236}">
                  <a16:creationId xmlns:a16="http://schemas.microsoft.com/office/drawing/2014/main" id="{91DDB81B-0055-8B5A-871F-ACABEECF404B}"/>
                </a:ext>
              </a:extLst>
            </p:cNvPr>
            <p:cNvSpPr/>
            <p:nvPr/>
          </p:nvSpPr>
          <p:spPr>
            <a:xfrm>
              <a:off x="5258631" y="3040565"/>
              <a:ext cx="57353" cy="39277"/>
            </a:xfrm>
            <a:custGeom>
              <a:avLst/>
              <a:gdLst/>
              <a:ahLst/>
              <a:cxnLst/>
              <a:rect l="l" t="t" r="r" b="b"/>
              <a:pathLst>
                <a:path w="2183" h="1495" extrusionOk="0">
                  <a:moveTo>
                    <a:pt x="1835" y="0"/>
                  </a:moveTo>
                  <a:cubicBezTo>
                    <a:pt x="1778" y="0"/>
                    <a:pt x="1718" y="22"/>
                    <a:pt x="1664" y="73"/>
                  </a:cubicBezTo>
                  <a:lnTo>
                    <a:pt x="838" y="892"/>
                  </a:lnTo>
                  <a:lnTo>
                    <a:pt x="519" y="572"/>
                  </a:lnTo>
                  <a:cubicBezTo>
                    <a:pt x="465" y="521"/>
                    <a:pt x="405" y="499"/>
                    <a:pt x="348" y="499"/>
                  </a:cubicBezTo>
                  <a:cubicBezTo>
                    <a:pt x="159" y="499"/>
                    <a:pt x="0" y="738"/>
                    <a:pt x="166" y="919"/>
                  </a:cubicBezTo>
                  <a:lnTo>
                    <a:pt x="665" y="1419"/>
                  </a:lnTo>
                  <a:cubicBezTo>
                    <a:pt x="714" y="1467"/>
                    <a:pt x="776" y="1495"/>
                    <a:pt x="838" y="1495"/>
                  </a:cubicBezTo>
                  <a:cubicBezTo>
                    <a:pt x="908" y="1495"/>
                    <a:pt x="970" y="1467"/>
                    <a:pt x="1019" y="1419"/>
                  </a:cubicBezTo>
                  <a:lnTo>
                    <a:pt x="2018" y="420"/>
                  </a:lnTo>
                  <a:cubicBezTo>
                    <a:pt x="2183" y="239"/>
                    <a:pt x="2024" y="0"/>
                    <a:pt x="1835" y="0"/>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7181;p75">
              <a:extLst>
                <a:ext uri="{FF2B5EF4-FFF2-40B4-BE49-F238E27FC236}">
                  <a16:creationId xmlns:a16="http://schemas.microsoft.com/office/drawing/2014/main" id="{51FC78F8-9445-8A22-E50D-AC3118DB2DB8}"/>
                </a:ext>
              </a:extLst>
            </p:cNvPr>
            <p:cNvSpPr/>
            <p:nvPr/>
          </p:nvSpPr>
          <p:spPr>
            <a:xfrm>
              <a:off x="5442118" y="2882746"/>
              <a:ext cx="58167" cy="39671"/>
            </a:xfrm>
            <a:custGeom>
              <a:avLst/>
              <a:gdLst/>
              <a:ahLst/>
              <a:cxnLst/>
              <a:rect l="l" t="t" r="r" b="b"/>
              <a:pathLst>
                <a:path w="2214" h="1510" extrusionOk="0">
                  <a:moveTo>
                    <a:pt x="1846" y="1"/>
                  </a:moveTo>
                  <a:cubicBezTo>
                    <a:pt x="1785" y="1"/>
                    <a:pt x="1721" y="26"/>
                    <a:pt x="1665" y="87"/>
                  </a:cubicBezTo>
                  <a:lnTo>
                    <a:pt x="846" y="913"/>
                  </a:lnTo>
                  <a:lnTo>
                    <a:pt x="520" y="587"/>
                  </a:lnTo>
                  <a:cubicBezTo>
                    <a:pt x="467" y="538"/>
                    <a:pt x="408" y="517"/>
                    <a:pt x="353" y="517"/>
                  </a:cubicBezTo>
                  <a:cubicBezTo>
                    <a:pt x="162" y="517"/>
                    <a:pt x="0" y="758"/>
                    <a:pt x="166" y="940"/>
                  </a:cubicBezTo>
                  <a:lnTo>
                    <a:pt x="666" y="1440"/>
                  </a:lnTo>
                  <a:cubicBezTo>
                    <a:pt x="714" y="1488"/>
                    <a:pt x="777" y="1509"/>
                    <a:pt x="839" y="1509"/>
                  </a:cubicBezTo>
                  <a:cubicBezTo>
                    <a:pt x="909" y="1509"/>
                    <a:pt x="971" y="1488"/>
                    <a:pt x="1020" y="1440"/>
                  </a:cubicBezTo>
                  <a:lnTo>
                    <a:pt x="2018" y="441"/>
                  </a:lnTo>
                  <a:cubicBezTo>
                    <a:pt x="2214" y="261"/>
                    <a:pt x="2043" y="1"/>
                    <a:pt x="1846" y="1"/>
                  </a:cubicBezTo>
                  <a:close/>
                </a:path>
              </a:pathLst>
            </a:custGeom>
            <a:solidFill>
              <a:srgbClr val="8F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625;p40">
            <a:extLst>
              <a:ext uri="{FF2B5EF4-FFF2-40B4-BE49-F238E27FC236}">
                <a16:creationId xmlns:a16="http://schemas.microsoft.com/office/drawing/2014/main" id="{F0412C3B-07DF-5B8C-1D13-B9FBF9FFDEA8}"/>
              </a:ext>
            </a:extLst>
          </p:cNvPr>
          <p:cNvSpPr/>
          <p:nvPr/>
        </p:nvSpPr>
        <p:spPr>
          <a:xfrm>
            <a:off x="820851" y="2860591"/>
            <a:ext cx="572700" cy="572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621;p40">
            <a:extLst>
              <a:ext uri="{FF2B5EF4-FFF2-40B4-BE49-F238E27FC236}">
                <a16:creationId xmlns:a16="http://schemas.microsoft.com/office/drawing/2014/main" id="{04C5EE97-3555-0155-5CBC-2ACFBC513DCD}"/>
              </a:ext>
            </a:extLst>
          </p:cNvPr>
          <p:cNvSpPr txBox="1">
            <a:spLocks/>
          </p:cNvSpPr>
          <p:nvPr/>
        </p:nvSpPr>
        <p:spPr>
          <a:xfrm>
            <a:off x="1501843" y="2774401"/>
            <a:ext cx="2568600" cy="428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1800"/>
              <a:buFont typeface="Fjalla One"/>
              <a:buNone/>
              <a:defRPr sz="1800" b="0" i="0" u="none" strike="noStrike" cap="none">
                <a:solidFill>
                  <a:schemeClr val="lt2"/>
                </a:solidFill>
                <a:latin typeface="Fjalla One"/>
                <a:ea typeface="Fjalla One"/>
                <a:cs typeface="Fjalla One"/>
                <a:sym typeface="Fjalla One"/>
              </a:defRPr>
            </a:lvl1pPr>
            <a:lvl2pPr marR="0" lvl="1" algn="l"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4200"/>
              <a:buFont typeface="Arial"/>
              <a:buNone/>
              <a:defRPr sz="4200" b="0" i="0" u="none" strike="noStrike" cap="none">
                <a:solidFill>
                  <a:schemeClr val="lt2"/>
                </a:solidFill>
                <a:latin typeface="Arial"/>
                <a:ea typeface="Arial"/>
                <a:cs typeface="Arial"/>
                <a:sym typeface="Arial"/>
              </a:defRPr>
            </a:lvl9pPr>
          </a:lstStyle>
          <a:p>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Data Augmentation</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560" name="Google Shape;622;p40">
            <a:extLst>
              <a:ext uri="{FF2B5EF4-FFF2-40B4-BE49-F238E27FC236}">
                <a16:creationId xmlns:a16="http://schemas.microsoft.com/office/drawing/2014/main" id="{586BC6F2-472D-316C-DE27-8D5ADAC8D13D}"/>
              </a:ext>
            </a:extLst>
          </p:cNvPr>
          <p:cNvSpPr txBox="1">
            <a:spLocks/>
          </p:cNvSpPr>
          <p:nvPr/>
        </p:nvSpPr>
        <p:spPr>
          <a:xfrm>
            <a:off x="1516114" y="2995946"/>
            <a:ext cx="2568600" cy="7922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1pPr>
            <a:lvl2pPr marL="914400" marR="0" lvl="1"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2pPr>
            <a:lvl3pPr marL="1371600" marR="0" lvl="2"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3pPr>
            <a:lvl4pPr marL="1828800" marR="0" lvl="3"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4pPr>
            <a:lvl5pPr marL="2286000" marR="0" lvl="4"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5pPr>
            <a:lvl6pPr marL="2743200" marR="0" lvl="5"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6pPr>
            <a:lvl7pPr marL="3200400" marR="0" lvl="6"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7pPr>
            <a:lvl8pPr marL="3657600" marR="0" lvl="7"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8pPr>
            <a:lvl9pPr marL="4114800" marR="0" lvl="8" indent="-317500" algn="l" rtl="0">
              <a:lnSpc>
                <a:spcPct val="100000"/>
              </a:lnSpc>
              <a:spcBef>
                <a:spcPts val="0"/>
              </a:spcBef>
              <a:spcAft>
                <a:spcPts val="0"/>
              </a:spcAft>
              <a:buClr>
                <a:schemeClr val="lt2"/>
              </a:buClr>
              <a:buSzPts val="1400"/>
              <a:buFont typeface="Lato"/>
              <a:buNone/>
              <a:defRPr sz="1400" b="0" i="0" u="none" strike="noStrike" cap="none">
                <a:solidFill>
                  <a:schemeClr val="lt2"/>
                </a:solidFill>
                <a:latin typeface="Lato"/>
                <a:ea typeface="Lato"/>
                <a:cs typeface="Lato"/>
                <a:sym typeface="Lato"/>
              </a:defRPr>
            </a:lvl9pPr>
          </a:lstStyle>
          <a:p>
            <a:pPr marL="0" indent="0"/>
            <a:r>
              <a:rPr lang="en-US" dirty="0">
                <a:latin typeface="Calibri" panose="020F0502020204030204" pitchFamily="34" charset="0"/>
                <a:ea typeface="Calibri" panose="020F0502020204030204" pitchFamily="34" charset="0"/>
                <a:cs typeface="Calibri" panose="020F0502020204030204" pitchFamily="34" charset="0"/>
              </a:rPr>
              <a:t>This is to balance the dataset. This might improve the performance.</a:t>
            </a:r>
          </a:p>
        </p:txBody>
      </p:sp>
      <p:grpSp>
        <p:nvGrpSpPr>
          <p:cNvPr id="561" name="Google Shape;1419;p63">
            <a:extLst>
              <a:ext uri="{FF2B5EF4-FFF2-40B4-BE49-F238E27FC236}">
                <a16:creationId xmlns:a16="http://schemas.microsoft.com/office/drawing/2014/main" id="{A8C1427C-6804-8494-E4C4-B925A955B364}"/>
              </a:ext>
            </a:extLst>
          </p:cNvPr>
          <p:cNvGrpSpPr/>
          <p:nvPr/>
        </p:nvGrpSpPr>
        <p:grpSpPr>
          <a:xfrm>
            <a:off x="912848" y="2954530"/>
            <a:ext cx="415377" cy="388505"/>
            <a:chOff x="2542384" y="2767092"/>
            <a:chExt cx="480540" cy="512445"/>
          </a:xfrm>
        </p:grpSpPr>
        <p:sp>
          <p:nvSpPr>
            <p:cNvPr id="562" name="Google Shape;1420;p63">
              <a:extLst>
                <a:ext uri="{FF2B5EF4-FFF2-40B4-BE49-F238E27FC236}">
                  <a16:creationId xmlns:a16="http://schemas.microsoft.com/office/drawing/2014/main" id="{94F9D0E0-47DD-B53E-4CDB-2BA298B69057}"/>
                </a:ext>
              </a:extLst>
            </p:cNvPr>
            <p:cNvSpPr/>
            <p:nvPr/>
          </p:nvSpPr>
          <p:spPr>
            <a:xfrm>
              <a:off x="2542404" y="3111342"/>
              <a:ext cx="480521" cy="168194"/>
            </a:xfrm>
            <a:custGeom>
              <a:avLst/>
              <a:gdLst/>
              <a:ahLst/>
              <a:cxnLst/>
              <a:rect l="l" t="t" r="r" b="b"/>
              <a:pathLst>
                <a:path w="24324" h="8514" extrusionOk="0">
                  <a:moveTo>
                    <a:pt x="6892" y="0"/>
                  </a:moveTo>
                  <a:cubicBezTo>
                    <a:pt x="6867" y="0"/>
                    <a:pt x="6842" y="3"/>
                    <a:pt x="6818" y="7"/>
                  </a:cubicBezTo>
                  <a:lnTo>
                    <a:pt x="2979" y="727"/>
                  </a:lnTo>
                  <a:cubicBezTo>
                    <a:pt x="1024" y="1274"/>
                    <a:pt x="1" y="3201"/>
                    <a:pt x="1" y="4822"/>
                  </a:cubicBezTo>
                  <a:lnTo>
                    <a:pt x="1" y="7044"/>
                  </a:lnTo>
                  <a:cubicBezTo>
                    <a:pt x="1" y="7855"/>
                    <a:pt x="727" y="8514"/>
                    <a:pt x="1622" y="8514"/>
                  </a:cubicBezTo>
                  <a:lnTo>
                    <a:pt x="22702" y="8514"/>
                  </a:lnTo>
                  <a:cubicBezTo>
                    <a:pt x="23597" y="8514"/>
                    <a:pt x="24324" y="7855"/>
                    <a:pt x="24324" y="7044"/>
                  </a:cubicBezTo>
                  <a:lnTo>
                    <a:pt x="24324" y="4822"/>
                  </a:lnTo>
                  <a:cubicBezTo>
                    <a:pt x="24324" y="3201"/>
                    <a:pt x="23300" y="1274"/>
                    <a:pt x="21310" y="718"/>
                  </a:cubicBezTo>
                  <a:lnTo>
                    <a:pt x="17506" y="7"/>
                  </a:lnTo>
                  <a:cubicBezTo>
                    <a:pt x="17481" y="3"/>
                    <a:pt x="17457" y="0"/>
                    <a:pt x="17432"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1421;p63">
              <a:extLst>
                <a:ext uri="{FF2B5EF4-FFF2-40B4-BE49-F238E27FC236}">
                  <a16:creationId xmlns:a16="http://schemas.microsoft.com/office/drawing/2014/main" id="{AC83215F-3F99-1EE1-72D8-2CE67903BF53}"/>
                </a:ext>
              </a:extLst>
            </p:cNvPr>
            <p:cNvSpPr/>
            <p:nvPr/>
          </p:nvSpPr>
          <p:spPr>
            <a:xfrm>
              <a:off x="2743826" y="3183409"/>
              <a:ext cx="77657" cy="96128"/>
            </a:xfrm>
            <a:custGeom>
              <a:avLst/>
              <a:gdLst/>
              <a:ahLst/>
              <a:cxnLst/>
              <a:rect l="l" t="t" r="r" b="b"/>
              <a:pathLst>
                <a:path w="3931" h="4866" extrusionOk="0">
                  <a:moveTo>
                    <a:pt x="1155" y="1"/>
                  </a:moveTo>
                  <a:cubicBezTo>
                    <a:pt x="956" y="1"/>
                    <a:pt x="787" y="145"/>
                    <a:pt x="755" y="340"/>
                  </a:cubicBezTo>
                  <a:lnTo>
                    <a:pt x="0" y="4866"/>
                  </a:lnTo>
                  <a:lnTo>
                    <a:pt x="3930" y="4866"/>
                  </a:lnTo>
                  <a:lnTo>
                    <a:pt x="3176" y="340"/>
                  </a:lnTo>
                  <a:cubicBezTo>
                    <a:pt x="3144" y="145"/>
                    <a:pt x="2975" y="1"/>
                    <a:pt x="2776"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1422;p63">
              <a:extLst>
                <a:ext uri="{FF2B5EF4-FFF2-40B4-BE49-F238E27FC236}">
                  <a16:creationId xmlns:a16="http://schemas.microsoft.com/office/drawing/2014/main" id="{7118DC7D-4AB7-B5F4-2171-160937CC465E}"/>
                </a:ext>
              </a:extLst>
            </p:cNvPr>
            <p:cNvSpPr/>
            <p:nvPr/>
          </p:nvSpPr>
          <p:spPr>
            <a:xfrm>
              <a:off x="2761289" y="3183409"/>
              <a:ext cx="53437" cy="55531"/>
            </a:xfrm>
            <a:custGeom>
              <a:avLst/>
              <a:gdLst/>
              <a:ahLst/>
              <a:cxnLst/>
              <a:rect l="l" t="t" r="r" b="b"/>
              <a:pathLst>
                <a:path w="2705" h="2811" extrusionOk="0">
                  <a:moveTo>
                    <a:pt x="271" y="1"/>
                  </a:moveTo>
                  <a:cubicBezTo>
                    <a:pt x="171" y="1"/>
                    <a:pt x="75" y="39"/>
                    <a:pt x="0" y="107"/>
                  </a:cubicBezTo>
                  <a:lnTo>
                    <a:pt x="2704" y="2811"/>
                  </a:lnTo>
                  <a:lnTo>
                    <a:pt x="2475" y="1434"/>
                  </a:lnTo>
                  <a:lnTo>
                    <a:pt x="1042" y="1"/>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1423;p63">
              <a:extLst>
                <a:ext uri="{FF2B5EF4-FFF2-40B4-BE49-F238E27FC236}">
                  <a16:creationId xmlns:a16="http://schemas.microsoft.com/office/drawing/2014/main" id="{C4C8245A-BC84-4461-DDBA-E46E4FB9E8FB}"/>
                </a:ext>
              </a:extLst>
            </p:cNvPr>
            <p:cNvSpPr/>
            <p:nvPr/>
          </p:nvSpPr>
          <p:spPr>
            <a:xfrm>
              <a:off x="2750582" y="3135523"/>
              <a:ext cx="64105" cy="63927"/>
            </a:xfrm>
            <a:custGeom>
              <a:avLst/>
              <a:gdLst/>
              <a:ahLst/>
              <a:cxnLst/>
              <a:rect l="l" t="t" r="r" b="b"/>
              <a:pathLst>
                <a:path w="3245" h="3236" extrusionOk="0">
                  <a:moveTo>
                    <a:pt x="811" y="1"/>
                  </a:moveTo>
                  <a:cubicBezTo>
                    <a:pt x="658" y="1"/>
                    <a:pt x="517" y="87"/>
                    <a:pt x="449" y="225"/>
                  </a:cubicBezTo>
                  <a:lnTo>
                    <a:pt x="43" y="1036"/>
                  </a:lnTo>
                  <a:cubicBezTo>
                    <a:pt x="14" y="1092"/>
                    <a:pt x="0" y="1155"/>
                    <a:pt x="0" y="1219"/>
                  </a:cubicBezTo>
                  <a:lnTo>
                    <a:pt x="3" y="2020"/>
                  </a:lnTo>
                  <a:cubicBezTo>
                    <a:pt x="5" y="2691"/>
                    <a:pt x="548" y="3234"/>
                    <a:pt x="1219" y="3236"/>
                  </a:cubicBezTo>
                  <a:lnTo>
                    <a:pt x="2029" y="3236"/>
                  </a:lnTo>
                  <a:cubicBezTo>
                    <a:pt x="2700" y="3234"/>
                    <a:pt x="3245" y="2690"/>
                    <a:pt x="3245" y="2018"/>
                  </a:cubicBezTo>
                  <a:lnTo>
                    <a:pt x="3244" y="405"/>
                  </a:lnTo>
                  <a:cubicBezTo>
                    <a:pt x="3244" y="183"/>
                    <a:pt x="3062" y="1"/>
                    <a:pt x="2838"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1424;p63">
              <a:extLst>
                <a:ext uri="{FF2B5EF4-FFF2-40B4-BE49-F238E27FC236}">
                  <a16:creationId xmlns:a16="http://schemas.microsoft.com/office/drawing/2014/main" id="{3C82A57F-3109-6932-0E44-25140951C18C}"/>
                </a:ext>
              </a:extLst>
            </p:cNvPr>
            <p:cNvSpPr/>
            <p:nvPr/>
          </p:nvSpPr>
          <p:spPr>
            <a:xfrm>
              <a:off x="2671779" y="3071299"/>
              <a:ext cx="118826" cy="131667"/>
            </a:xfrm>
            <a:custGeom>
              <a:avLst/>
              <a:gdLst/>
              <a:ahLst/>
              <a:cxnLst/>
              <a:rect l="l" t="t" r="r" b="b"/>
              <a:pathLst>
                <a:path w="6015" h="6665" extrusionOk="0">
                  <a:moveTo>
                    <a:pt x="1964" y="0"/>
                  </a:moveTo>
                  <a:cubicBezTo>
                    <a:pt x="1840" y="0"/>
                    <a:pt x="1718" y="57"/>
                    <a:pt x="1640" y="162"/>
                  </a:cubicBezTo>
                  <a:lnTo>
                    <a:pt x="108" y="2188"/>
                  </a:lnTo>
                  <a:cubicBezTo>
                    <a:pt x="4" y="2327"/>
                    <a:pt x="0" y="2517"/>
                    <a:pt x="97" y="2661"/>
                  </a:cubicBezTo>
                  <a:lnTo>
                    <a:pt x="2569" y="6308"/>
                  </a:lnTo>
                  <a:cubicBezTo>
                    <a:pt x="2704" y="6508"/>
                    <a:pt x="2922" y="6637"/>
                    <a:pt x="3163" y="6660"/>
                  </a:cubicBezTo>
                  <a:cubicBezTo>
                    <a:pt x="3188" y="6663"/>
                    <a:pt x="3215" y="6664"/>
                    <a:pt x="3240" y="6664"/>
                  </a:cubicBezTo>
                  <a:cubicBezTo>
                    <a:pt x="3456" y="6664"/>
                    <a:pt x="3661" y="6578"/>
                    <a:pt x="3813" y="6428"/>
                  </a:cubicBezTo>
                  <a:cubicBezTo>
                    <a:pt x="3823" y="6416"/>
                    <a:pt x="3833" y="6405"/>
                    <a:pt x="3842" y="6394"/>
                  </a:cubicBezTo>
                  <a:lnTo>
                    <a:pt x="5522" y="4309"/>
                  </a:lnTo>
                  <a:cubicBezTo>
                    <a:pt x="5541" y="4287"/>
                    <a:pt x="5556" y="4261"/>
                    <a:pt x="5570" y="4236"/>
                  </a:cubicBezTo>
                  <a:lnTo>
                    <a:pt x="5973" y="3434"/>
                  </a:lnTo>
                  <a:cubicBezTo>
                    <a:pt x="6001" y="3377"/>
                    <a:pt x="6015" y="3315"/>
                    <a:pt x="6015" y="3252"/>
                  </a:cubicBezTo>
                  <a:lnTo>
                    <a:pt x="6015" y="2441"/>
                  </a:lnTo>
                  <a:cubicBezTo>
                    <a:pt x="6015" y="2293"/>
                    <a:pt x="5936" y="2158"/>
                    <a:pt x="5807" y="2086"/>
                  </a:cubicBezTo>
                  <a:lnTo>
                    <a:pt x="2161" y="52"/>
                  </a:lnTo>
                  <a:cubicBezTo>
                    <a:pt x="2099" y="17"/>
                    <a:pt x="2031" y="0"/>
                    <a:pt x="1964"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1425;p63">
              <a:extLst>
                <a:ext uri="{FF2B5EF4-FFF2-40B4-BE49-F238E27FC236}">
                  <a16:creationId xmlns:a16="http://schemas.microsoft.com/office/drawing/2014/main" id="{2222CFAE-E516-41A3-401C-13D8293E924F}"/>
                </a:ext>
              </a:extLst>
            </p:cNvPr>
            <p:cNvSpPr/>
            <p:nvPr/>
          </p:nvSpPr>
          <p:spPr>
            <a:xfrm>
              <a:off x="2774584" y="3071299"/>
              <a:ext cx="118846" cy="131667"/>
            </a:xfrm>
            <a:custGeom>
              <a:avLst/>
              <a:gdLst/>
              <a:ahLst/>
              <a:cxnLst/>
              <a:rect l="l" t="t" r="r" b="b"/>
              <a:pathLst>
                <a:path w="6016" h="6665" extrusionOk="0">
                  <a:moveTo>
                    <a:pt x="4051" y="0"/>
                  </a:moveTo>
                  <a:cubicBezTo>
                    <a:pt x="3984" y="0"/>
                    <a:pt x="3916" y="17"/>
                    <a:pt x="3854" y="52"/>
                  </a:cubicBezTo>
                  <a:lnTo>
                    <a:pt x="208" y="2086"/>
                  </a:lnTo>
                  <a:cubicBezTo>
                    <a:pt x="80" y="2158"/>
                    <a:pt x="0" y="2295"/>
                    <a:pt x="0" y="2441"/>
                  </a:cubicBezTo>
                  <a:lnTo>
                    <a:pt x="0" y="3252"/>
                  </a:lnTo>
                  <a:cubicBezTo>
                    <a:pt x="0" y="3315"/>
                    <a:pt x="16" y="3377"/>
                    <a:pt x="44" y="3434"/>
                  </a:cubicBezTo>
                  <a:lnTo>
                    <a:pt x="446" y="4236"/>
                  </a:lnTo>
                  <a:cubicBezTo>
                    <a:pt x="459" y="4261"/>
                    <a:pt x="475" y="4287"/>
                    <a:pt x="493" y="4309"/>
                  </a:cubicBezTo>
                  <a:lnTo>
                    <a:pt x="2174" y="6394"/>
                  </a:lnTo>
                  <a:cubicBezTo>
                    <a:pt x="2182" y="6405"/>
                    <a:pt x="2192" y="6416"/>
                    <a:pt x="2203" y="6428"/>
                  </a:cubicBezTo>
                  <a:cubicBezTo>
                    <a:pt x="2354" y="6578"/>
                    <a:pt x="2561" y="6664"/>
                    <a:pt x="2775" y="6664"/>
                  </a:cubicBezTo>
                  <a:cubicBezTo>
                    <a:pt x="2800" y="6664"/>
                    <a:pt x="2827" y="6663"/>
                    <a:pt x="2852" y="6660"/>
                  </a:cubicBezTo>
                  <a:cubicBezTo>
                    <a:pt x="3093" y="6637"/>
                    <a:pt x="3311" y="6508"/>
                    <a:pt x="3446" y="6308"/>
                  </a:cubicBezTo>
                  <a:lnTo>
                    <a:pt x="5918" y="2661"/>
                  </a:lnTo>
                  <a:cubicBezTo>
                    <a:pt x="6015" y="2517"/>
                    <a:pt x="6011" y="2327"/>
                    <a:pt x="5905" y="2188"/>
                  </a:cubicBezTo>
                  <a:lnTo>
                    <a:pt x="4375" y="162"/>
                  </a:lnTo>
                  <a:cubicBezTo>
                    <a:pt x="4296" y="57"/>
                    <a:pt x="4175" y="0"/>
                    <a:pt x="4051"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1426;p63">
              <a:extLst>
                <a:ext uri="{FF2B5EF4-FFF2-40B4-BE49-F238E27FC236}">
                  <a16:creationId xmlns:a16="http://schemas.microsoft.com/office/drawing/2014/main" id="{EFBDFC38-B947-DFFA-E263-D3B877B883AD}"/>
                </a:ext>
              </a:extLst>
            </p:cNvPr>
            <p:cNvSpPr/>
            <p:nvPr/>
          </p:nvSpPr>
          <p:spPr>
            <a:xfrm>
              <a:off x="2662455" y="2896744"/>
              <a:ext cx="240280" cy="222797"/>
            </a:xfrm>
            <a:custGeom>
              <a:avLst/>
              <a:gdLst/>
              <a:ahLst/>
              <a:cxnLst/>
              <a:rect l="l" t="t" r="r" b="b"/>
              <a:pathLst>
                <a:path w="12163" h="11278" extrusionOk="0">
                  <a:moveTo>
                    <a:pt x="7211" y="1"/>
                  </a:moveTo>
                  <a:cubicBezTo>
                    <a:pt x="5948" y="1"/>
                    <a:pt x="4359" y="83"/>
                    <a:pt x="2433" y="331"/>
                  </a:cubicBezTo>
                  <a:lnTo>
                    <a:pt x="0" y="1142"/>
                  </a:lnTo>
                  <a:lnTo>
                    <a:pt x="0" y="3980"/>
                  </a:lnTo>
                  <a:cubicBezTo>
                    <a:pt x="0" y="8010"/>
                    <a:pt x="2723" y="11277"/>
                    <a:pt x="6082" y="11277"/>
                  </a:cubicBezTo>
                  <a:cubicBezTo>
                    <a:pt x="9440" y="11277"/>
                    <a:pt x="12163" y="8010"/>
                    <a:pt x="12163" y="3980"/>
                  </a:cubicBezTo>
                  <a:lnTo>
                    <a:pt x="12163" y="1142"/>
                  </a:lnTo>
                  <a:cubicBezTo>
                    <a:pt x="12127" y="1181"/>
                    <a:pt x="12071" y="1194"/>
                    <a:pt x="12011" y="1194"/>
                  </a:cubicBezTo>
                  <a:cubicBezTo>
                    <a:pt x="11891" y="1194"/>
                    <a:pt x="11759" y="1142"/>
                    <a:pt x="11759" y="1142"/>
                  </a:cubicBezTo>
                  <a:lnTo>
                    <a:pt x="11757" y="1142"/>
                  </a:lnTo>
                  <a:lnTo>
                    <a:pt x="10958" y="331"/>
                  </a:lnTo>
                  <a:cubicBezTo>
                    <a:pt x="10958" y="331"/>
                    <a:pt x="9736" y="1"/>
                    <a:pt x="7211"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1427;p63">
              <a:extLst>
                <a:ext uri="{FF2B5EF4-FFF2-40B4-BE49-F238E27FC236}">
                  <a16:creationId xmlns:a16="http://schemas.microsoft.com/office/drawing/2014/main" id="{C52926C0-CEB2-63E1-E485-5A9BBE44BC4C}"/>
                </a:ext>
              </a:extLst>
            </p:cNvPr>
            <p:cNvSpPr/>
            <p:nvPr/>
          </p:nvSpPr>
          <p:spPr>
            <a:xfrm>
              <a:off x="2699832" y="2943326"/>
              <a:ext cx="66594" cy="64085"/>
            </a:xfrm>
            <a:custGeom>
              <a:avLst/>
              <a:gdLst/>
              <a:ahLst/>
              <a:cxnLst/>
              <a:rect l="l" t="t" r="r" b="b"/>
              <a:pathLst>
                <a:path w="3371" h="3244" extrusionOk="0">
                  <a:moveTo>
                    <a:pt x="1749" y="0"/>
                  </a:moveTo>
                  <a:cubicBezTo>
                    <a:pt x="1093" y="0"/>
                    <a:pt x="501" y="396"/>
                    <a:pt x="251" y="1001"/>
                  </a:cubicBezTo>
                  <a:cubicBezTo>
                    <a:pt x="0" y="1608"/>
                    <a:pt x="138" y="2305"/>
                    <a:pt x="603" y="2769"/>
                  </a:cubicBezTo>
                  <a:cubicBezTo>
                    <a:pt x="912" y="3079"/>
                    <a:pt x="1327" y="3244"/>
                    <a:pt x="1749" y="3244"/>
                  </a:cubicBezTo>
                  <a:cubicBezTo>
                    <a:pt x="1958" y="3244"/>
                    <a:pt x="2169" y="3203"/>
                    <a:pt x="2369" y="3120"/>
                  </a:cubicBezTo>
                  <a:cubicBezTo>
                    <a:pt x="2976"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1428;p63">
              <a:extLst>
                <a:ext uri="{FF2B5EF4-FFF2-40B4-BE49-F238E27FC236}">
                  <a16:creationId xmlns:a16="http://schemas.microsoft.com/office/drawing/2014/main" id="{446DE486-239B-F494-8E91-AB4423F7CA50}"/>
                </a:ext>
              </a:extLst>
            </p:cNvPr>
            <p:cNvSpPr/>
            <p:nvPr/>
          </p:nvSpPr>
          <p:spPr>
            <a:xfrm>
              <a:off x="2712060"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8"/>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1429;p63">
              <a:extLst>
                <a:ext uri="{FF2B5EF4-FFF2-40B4-BE49-F238E27FC236}">
                  <a16:creationId xmlns:a16="http://schemas.microsoft.com/office/drawing/2014/main" id="{FDFDBAA7-836E-0754-BB8D-B5732D4638F3}"/>
                </a:ext>
              </a:extLst>
            </p:cNvPr>
            <p:cNvSpPr/>
            <p:nvPr/>
          </p:nvSpPr>
          <p:spPr>
            <a:xfrm>
              <a:off x="2795940" y="2943326"/>
              <a:ext cx="66594" cy="64065"/>
            </a:xfrm>
            <a:custGeom>
              <a:avLst/>
              <a:gdLst/>
              <a:ahLst/>
              <a:cxnLst/>
              <a:rect l="l" t="t" r="r" b="b"/>
              <a:pathLst>
                <a:path w="3371" h="3243" extrusionOk="0">
                  <a:moveTo>
                    <a:pt x="1749" y="0"/>
                  </a:moveTo>
                  <a:cubicBezTo>
                    <a:pt x="1093" y="0"/>
                    <a:pt x="501" y="394"/>
                    <a:pt x="251" y="1001"/>
                  </a:cubicBezTo>
                  <a:cubicBezTo>
                    <a:pt x="0" y="1606"/>
                    <a:pt x="138" y="2305"/>
                    <a:pt x="601" y="2768"/>
                  </a:cubicBezTo>
                  <a:cubicBezTo>
                    <a:pt x="912" y="3078"/>
                    <a:pt x="1327" y="3243"/>
                    <a:pt x="1749" y="3243"/>
                  </a:cubicBezTo>
                  <a:cubicBezTo>
                    <a:pt x="1958" y="3243"/>
                    <a:pt x="2168" y="3203"/>
                    <a:pt x="2369" y="3120"/>
                  </a:cubicBezTo>
                  <a:cubicBezTo>
                    <a:pt x="2975" y="2869"/>
                    <a:pt x="3370" y="2278"/>
                    <a:pt x="3370" y="1622"/>
                  </a:cubicBezTo>
                  <a:cubicBezTo>
                    <a:pt x="3370" y="727"/>
                    <a:pt x="2645" y="0"/>
                    <a:pt x="1749"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1430;p63">
              <a:extLst>
                <a:ext uri="{FF2B5EF4-FFF2-40B4-BE49-F238E27FC236}">
                  <a16:creationId xmlns:a16="http://schemas.microsoft.com/office/drawing/2014/main" id="{5A0C1331-02EC-242D-1A4A-EDD1F1F362BC}"/>
                </a:ext>
              </a:extLst>
            </p:cNvPr>
            <p:cNvSpPr/>
            <p:nvPr/>
          </p:nvSpPr>
          <p:spPr>
            <a:xfrm>
              <a:off x="2808168" y="2943326"/>
              <a:ext cx="57112" cy="54603"/>
            </a:xfrm>
            <a:custGeom>
              <a:avLst/>
              <a:gdLst/>
              <a:ahLst/>
              <a:cxnLst/>
              <a:rect l="l" t="t" r="r" b="b"/>
              <a:pathLst>
                <a:path w="2891" h="2764" extrusionOk="0">
                  <a:moveTo>
                    <a:pt x="1141" y="0"/>
                  </a:moveTo>
                  <a:cubicBezTo>
                    <a:pt x="713" y="0"/>
                    <a:pt x="303" y="169"/>
                    <a:pt x="1" y="470"/>
                  </a:cubicBezTo>
                  <a:lnTo>
                    <a:pt x="2292" y="2763"/>
                  </a:lnTo>
                  <a:cubicBezTo>
                    <a:pt x="2754" y="2298"/>
                    <a:pt x="2891" y="1602"/>
                    <a:pt x="2639" y="997"/>
                  </a:cubicBezTo>
                  <a:cubicBezTo>
                    <a:pt x="2387" y="393"/>
                    <a:pt x="1795" y="0"/>
                    <a:pt x="1141" y="0"/>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1431;p63">
              <a:extLst>
                <a:ext uri="{FF2B5EF4-FFF2-40B4-BE49-F238E27FC236}">
                  <a16:creationId xmlns:a16="http://schemas.microsoft.com/office/drawing/2014/main" id="{7A04541C-E11E-1AFE-6350-8B1F49221015}"/>
                </a:ext>
              </a:extLst>
            </p:cNvPr>
            <p:cNvSpPr/>
            <p:nvPr/>
          </p:nvSpPr>
          <p:spPr>
            <a:xfrm>
              <a:off x="2758622" y="2951050"/>
              <a:ext cx="48400" cy="32339"/>
            </a:xfrm>
            <a:custGeom>
              <a:avLst/>
              <a:gdLst/>
              <a:ahLst/>
              <a:cxnLst/>
              <a:rect l="l" t="t" r="r" b="b"/>
              <a:pathLst>
                <a:path w="2450" h="1637" extrusionOk="0">
                  <a:moveTo>
                    <a:pt x="1225" y="1"/>
                  </a:moveTo>
                  <a:cubicBezTo>
                    <a:pt x="548" y="1"/>
                    <a:pt x="0" y="554"/>
                    <a:pt x="9" y="1231"/>
                  </a:cubicBezTo>
                  <a:cubicBezTo>
                    <a:pt x="9" y="1455"/>
                    <a:pt x="190" y="1636"/>
                    <a:pt x="414" y="1636"/>
                  </a:cubicBezTo>
                  <a:cubicBezTo>
                    <a:pt x="638" y="1636"/>
                    <a:pt x="819" y="1455"/>
                    <a:pt x="819" y="1231"/>
                  </a:cubicBezTo>
                  <a:cubicBezTo>
                    <a:pt x="819" y="1007"/>
                    <a:pt x="1001" y="825"/>
                    <a:pt x="1225" y="825"/>
                  </a:cubicBezTo>
                  <a:cubicBezTo>
                    <a:pt x="1449" y="825"/>
                    <a:pt x="1630" y="1007"/>
                    <a:pt x="1630" y="1231"/>
                  </a:cubicBezTo>
                  <a:cubicBezTo>
                    <a:pt x="1630" y="1455"/>
                    <a:pt x="1812" y="1636"/>
                    <a:pt x="2036" y="1636"/>
                  </a:cubicBezTo>
                  <a:cubicBezTo>
                    <a:pt x="2259" y="1636"/>
                    <a:pt x="2441" y="1455"/>
                    <a:pt x="2441" y="1231"/>
                  </a:cubicBezTo>
                  <a:cubicBezTo>
                    <a:pt x="2449" y="554"/>
                    <a:pt x="1902" y="1"/>
                    <a:pt x="1225"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1432;p63">
              <a:extLst>
                <a:ext uri="{FF2B5EF4-FFF2-40B4-BE49-F238E27FC236}">
                  <a16:creationId xmlns:a16="http://schemas.microsoft.com/office/drawing/2014/main" id="{17DD64FB-2360-6EC3-362D-729574061536}"/>
                </a:ext>
              </a:extLst>
            </p:cNvPr>
            <p:cNvSpPr/>
            <p:nvPr/>
          </p:nvSpPr>
          <p:spPr>
            <a:xfrm>
              <a:off x="2654454" y="2959347"/>
              <a:ext cx="56262" cy="16021"/>
            </a:xfrm>
            <a:custGeom>
              <a:avLst/>
              <a:gdLst/>
              <a:ahLst/>
              <a:cxnLst/>
              <a:rect l="l" t="t" r="r" b="b"/>
              <a:pathLst>
                <a:path w="2848" h="811" extrusionOk="0">
                  <a:moveTo>
                    <a:pt x="405" y="0"/>
                  </a:moveTo>
                  <a:cubicBezTo>
                    <a:pt x="182" y="0"/>
                    <a:pt x="0" y="182"/>
                    <a:pt x="0" y="405"/>
                  </a:cubicBezTo>
                  <a:cubicBezTo>
                    <a:pt x="0" y="629"/>
                    <a:pt x="182" y="811"/>
                    <a:pt x="405" y="811"/>
                  </a:cubicBezTo>
                  <a:lnTo>
                    <a:pt x="2444" y="811"/>
                  </a:lnTo>
                  <a:cubicBezTo>
                    <a:pt x="2668" y="811"/>
                    <a:pt x="2848" y="629"/>
                    <a:pt x="2848" y="405"/>
                  </a:cubicBezTo>
                  <a:cubicBezTo>
                    <a:pt x="2848" y="182"/>
                    <a:pt x="2668" y="0"/>
                    <a:pt x="2444"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1433;p63">
              <a:extLst>
                <a:ext uri="{FF2B5EF4-FFF2-40B4-BE49-F238E27FC236}">
                  <a16:creationId xmlns:a16="http://schemas.microsoft.com/office/drawing/2014/main" id="{3B142F2E-611A-1E7A-07B1-9F7E30F74359}"/>
                </a:ext>
              </a:extLst>
            </p:cNvPr>
            <p:cNvSpPr/>
            <p:nvPr/>
          </p:nvSpPr>
          <p:spPr>
            <a:xfrm>
              <a:off x="2854889" y="2959347"/>
              <a:ext cx="55867" cy="16021"/>
            </a:xfrm>
            <a:custGeom>
              <a:avLst/>
              <a:gdLst/>
              <a:ahLst/>
              <a:cxnLst/>
              <a:rect l="l" t="t" r="r" b="b"/>
              <a:pathLst>
                <a:path w="2828" h="811" extrusionOk="0">
                  <a:moveTo>
                    <a:pt x="406" y="0"/>
                  </a:moveTo>
                  <a:cubicBezTo>
                    <a:pt x="182" y="0"/>
                    <a:pt x="0" y="182"/>
                    <a:pt x="0" y="405"/>
                  </a:cubicBezTo>
                  <a:cubicBezTo>
                    <a:pt x="0" y="629"/>
                    <a:pt x="182" y="811"/>
                    <a:pt x="406" y="811"/>
                  </a:cubicBezTo>
                  <a:lnTo>
                    <a:pt x="2422" y="811"/>
                  </a:lnTo>
                  <a:cubicBezTo>
                    <a:pt x="2645" y="811"/>
                    <a:pt x="2827" y="629"/>
                    <a:pt x="2827" y="405"/>
                  </a:cubicBezTo>
                  <a:cubicBezTo>
                    <a:pt x="2827" y="182"/>
                    <a:pt x="2645" y="0"/>
                    <a:pt x="2422"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1434;p63">
              <a:extLst>
                <a:ext uri="{FF2B5EF4-FFF2-40B4-BE49-F238E27FC236}">
                  <a16:creationId xmlns:a16="http://schemas.microsoft.com/office/drawing/2014/main" id="{917EE3C2-2231-6A93-5F26-59FF326447A5}"/>
                </a:ext>
              </a:extLst>
            </p:cNvPr>
            <p:cNvSpPr/>
            <p:nvPr/>
          </p:nvSpPr>
          <p:spPr>
            <a:xfrm>
              <a:off x="2691574" y="2935325"/>
              <a:ext cx="83248" cy="80087"/>
            </a:xfrm>
            <a:custGeom>
              <a:avLst/>
              <a:gdLst/>
              <a:ahLst/>
              <a:cxnLst/>
              <a:rect l="l" t="t" r="r" b="b"/>
              <a:pathLst>
                <a:path w="4214" h="4054" extrusionOk="0">
                  <a:moveTo>
                    <a:pt x="2186" y="811"/>
                  </a:moveTo>
                  <a:cubicBezTo>
                    <a:pt x="2858" y="811"/>
                    <a:pt x="3403" y="1355"/>
                    <a:pt x="3403" y="2027"/>
                  </a:cubicBezTo>
                  <a:cubicBezTo>
                    <a:pt x="3403" y="2518"/>
                    <a:pt x="3107" y="2963"/>
                    <a:pt x="2652" y="3150"/>
                  </a:cubicBezTo>
                  <a:cubicBezTo>
                    <a:pt x="2502" y="3213"/>
                    <a:pt x="2343" y="3243"/>
                    <a:pt x="2187" y="3243"/>
                  </a:cubicBezTo>
                  <a:cubicBezTo>
                    <a:pt x="1870" y="3243"/>
                    <a:pt x="1559" y="3119"/>
                    <a:pt x="1326" y="2887"/>
                  </a:cubicBezTo>
                  <a:cubicBezTo>
                    <a:pt x="979" y="2539"/>
                    <a:pt x="874" y="2016"/>
                    <a:pt x="1063" y="1561"/>
                  </a:cubicBezTo>
                  <a:cubicBezTo>
                    <a:pt x="1250" y="1106"/>
                    <a:pt x="1694" y="811"/>
                    <a:pt x="2186" y="811"/>
                  </a:cubicBezTo>
                  <a:close/>
                  <a:moveTo>
                    <a:pt x="2186" y="0"/>
                  </a:moveTo>
                  <a:cubicBezTo>
                    <a:pt x="1659" y="0"/>
                    <a:pt x="1141" y="206"/>
                    <a:pt x="753" y="594"/>
                  </a:cubicBezTo>
                  <a:cubicBezTo>
                    <a:pt x="173" y="1174"/>
                    <a:pt x="0" y="2045"/>
                    <a:pt x="313" y="2802"/>
                  </a:cubicBezTo>
                  <a:cubicBezTo>
                    <a:pt x="627" y="3560"/>
                    <a:pt x="1366"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1435;p63">
              <a:extLst>
                <a:ext uri="{FF2B5EF4-FFF2-40B4-BE49-F238E27FC236}">
                  <a16:creationId xmlns:a16="http://schemas.microsoft.com/office/drawing/2014/main" id="{C2E00866-944F-D1EF-690B-2EC49F564C64}"/>
                </a:ext>
              </a:extLst>
            </p:cNvPr>
            <p:cNvSpPr/>
            <p:nvPr/>
          </p:nvSpPr>
          <p:spPr>
            <a:xfrm>
              <a:off x="2787682" y="2935325"/>
              <a:ext cx="83248" cy="80087"/>
            </a:xfrm>
            <a:custGeom>
              <a:avLst/>
              <a:gdLst/>
              <a:ahLst/>
              <a:cxnLst/>
              <a:rect l="l" t="t" r="r" b="b"/>
              <a:pathLst>
                <a:path w="4214" h="4054" extrusionOk="0">
                  <a:moveTo>
                    <a:pt x="2186" y="811"/>
                  </a:moveTo>
                  <a:cubicBezTo>
                    <a:pt x="2858" y="811"/>
                    <a:pt x="3401" y="1355"/>
                    <a:pt x="3402" y="2027"/>
                  </a:cubicBezTo>
                  <a:cubicBezTo>
                    <a:pt x="3402" y="2520"/>
                    <a:pt x="3105" y="2963"/>
                    <a:pt x="2651" y="3150"/>
                  </a:cubicBezTo>
                  <a:cubicBezTo>
                    <a:pt x="2500" y="3213"/>
                    <a:pt x="2342" y="3243"/>
                    <a:pt x="2185" y="3243"/>
                  </a:cubicBezTo>
                  <a:cubicBezTo>
                    <a:pt x="1869" y="3243"/>
                    <a:pt x="1559" y="3119"/>
                    <a:pt x="1326" y="2887"/>
                  </a:cubicBezTo>
                  <a:cubicBezTo>
                    <a:pt x="978" y="2539"/>
                    <a:pt x="874" y="2016"/>
                    <a:pt x="1062" y="1561"/>
                  </a:cubicBezTo>
                  <a:cubicBezTo>
                    <a:pt x="1250" y="1106"/>
                    <a:pt x="1694" y="811"/>
                    <a:pt x="2186" y="811"/>
                  </a:cubicBezTo>
                  <a:close/>
                  <a:moveTo>
                    <a:pt x="2186" y="0"/>
                  </a:moveTo>
                  <a:cubicBezTo>
                    <a:pt x="1659" y="0"/>
                    <a:pt x="1141" y="206"/>
                    <a:pt x="753" y="594"/>
                  </a:cubicBezTo>
                  <a:cubicBezTo>
                    <a:pt x="173" y="1174"/>
                    <a:pt x="0" y="2045"/>
                    <a:pt x="314" y="2802"/>
                  </a:cubicBezTo>
                  <a:cubicBezTo>
                    <a:pt x="627" y="3560"/>
                    <a:pt x="1367" y="4054"/>
                    <a:pt x="2186" y="4054"/>
                  </a:cubicBezTo>
                  <a:cubicBezTo>
                    <a:pt x="3305" y="4052"/>
                    <a:pt x="4212" y="3146"/>
                    <a:pt x="4213" y="2027"/>
                  </a:cubicBezTo>
                  <a:cubicBezTo>
                    <a:pt x="4213" y="1208"/>
                    <a:pt x="3719" y="467"/>
                    <a:pt x="2962" y="155"/>
                  </a:cubicBezTo>
                  <a:cubicBezTo>
                    <a:pt x="2711" y="51"/>
                    <a:pt x="2448" y="0"/>
                    <a:pt x="2186"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1436;p63">
              <a:extLst>
                <a:ext uri="{FF2B5EF4-FFF2-40B4-BE49-F238E27FC236}">
                  <a16:creationId xmlns:a16="http://schemas.microsoft.com/office/drawing/2014/main" id="{5C25512C-6951-0558-C7E5-CBD475AF4BA3}"/>
                </a:ext>
              </a:extLst>
            </p:cNvPr>
            <p:cNvSpPr/>
            <p:nvPr/>
          </p:nvSpPr>
          <p:spPr>
            <a:xfrm>
              <a:off x="2733593" y="3028312"/>
              <a:ext cx="58159" cy="21750"/>
            </a:xfrm>
            <a:custGeom>
              <a:avLst/>
              <a:gdLst/>
              <a:ahLst/>
              <a:cxnLst/>
              <a:rect l="l" t="t" r="r" b="b"/>
              <a:pathLst>
                <a:path w="2944" h="1101" extrusionOk="0">
                  <a:moveTo>
                    <a:pt x="2010" y="1"/>
                  </a:moveTo>
                  <a:cubicBezTo>
                    <a:pt x="1705" y="1"/>
                    <a:pt x="1413" y="100"/>
                    <a:pt x="1173" y="182"/>
                  </a:cubicBezTo>
                  <a:cubicBezTo>
                    <a:pt x="1036" y="229"/>
                    <a:pt x="829" y="300"/>
                    <a:pt x="777" y="300"/>
                  </a:cubicBezTo>
                  <a:cubicBezTo>
                    <a:pt x="775" y="300"/>
                    <a:pt x="773" y="300"/>
                    <a:pt x="772" y="300"/>
                  </a:cubicBezTo>
                  <a:cubicBezTo>
                    <a:pt x="691" y="201"/>
                    <a:pt x="574" y="150"/>
                    <a:pt x="457" y="150"/>
                  </a:cubicBezTo>
                  <a:cubicBezTo>
                    <a:pt x="366" y="150"/>
                    <a:pt x="276" y="180"/>
                    <a:pt x="200" y="241"/>
                  </a:cubicBezTo>
                  <a:cubicBezTo>
                    <a:pt x="27" y="382"/>
                    <a:pt x="0" y="638"/>
                    <a:pt x="142" y="811"/>
                  </a:cubicBezTo>
                  <a:cubicBezTo>
                    <a:pt x="320" y="1030"/>
                    <a:pt x="535" y="1101"/>
                    <a:pt x="755" y="1101"/>
                  </a:cubicBezTo>
                  <a:cubicBezTo>
                    <a:pt x="991" y="1101"/>
                    <a:pt x="1232" y="1018"/>
                    <a:pt x="1433" y="950"/>
                  </a:cubicBezTo>
                  <a:cubicBezTo>
                    <a:pt x="1669" y="869"/>
                    <a:pt x="1853" y="812"/>
                    <a:pt x="2003" y="812"/>
                  </a:cubicBezTo>
                  <a:cubicBezTo>
                    <a:pt x="2096" y="812"/>
                    <a:pt x="2176" y="834"/>
                    <a:pt x="2248" y="885"/>
                  </a:cubicBezTo>
                  <a:cubicBezTo>
                    <a:pt x="2320" y="936"/>
                    <a:pt x="2402" y="960"/>
                    <a:pt x="2483" y="960"/>
                  </a:cubicBezTo>
                  <a:cubicBezTo>
                    <a:pt x="2610" y="960"/>
                    <a:pt x="2734" y="901"/>
                    <a:pt x="2814" y="790"/>
                  </a:cubicBezTo>
                  <a:cubicBezTo>
                    <a:pt x="2944" y="608"/>
                    <a:pt x="2901" y="355"/>
                    <a:pt x="2718" y="225"/>
                  </a:cubicBezTo>
                  <a:cubicBezTo>
                    <a:pt x="2485" y="58"/>
                    <a:pt x="2243" y="1"/>
                    <a:pt x="2010"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1437;p63">
              <a:extLst>
                <a:ext uri="{FF2B5EF4-FFF2-40B4-BE49-F238E27FC236}">
                  <a16:creationId xmlns:a16="http://schemas.microsoft.com/office/drawing/2014/main" id="{540EAA03-5DB7-5970-C8DB-0A79E2DCC75B}"/>
                </a:ext>
              </a:extLst>
            </p:cNvPr>
            <p:cNvSpPr/>
            <p:nvPr/>
          </p:nvSpPr>
          <p:spPr>
            <a:xfrm>
              <a:off x="2773557" y="3028312"/>
              <a:ext cx="58159" cy="21750"/>
            </a:xfrm>
            <a:custGeom>
              <a:avLst/>
              <a:gdLst/>
              <a:ahLst/>
              <a:cxnLst/>
              <a:rect l="l" t="t" r="r" b="b"/>
              <a:pathLst>
                <a:path w="2944" h="1101" extrusionOk="0">
                  <a:moveTo>
                    <a:pt x="933" y="1"/>
                  </a:moveTo>
                  <a:cubicBezTo>
                    <a:pt x="700" y="1"/>
                    <a:pt x="459" y="58"/>
                    <a:pt x="225" y="225"/>
                  </a:cubicBezTo>
                  <a:cubicBezTo>
                    <a:pt x="44" y="355"/>
                    <a:pt x="0" y="608"/>
                    <a:pt x="131" y="790"/>
                  </a:cubicBezTo>
                  <a:cubicBezTo>
                    <a:pt x="210" y="901"/>
                    <a:pt x="334" y="960"/>
                    <a:pt x="461" y="960"/>
                  </a:cubicBezTo>
                  <a:cubicBezTo>
                    <a:pt x="542" y="960"/>
                    <a:pt x="624" y="936"/>
                    <a:pt x="695" y="885"/>
                  </a:cubicBezTo>
                  <a:cubicBezTo>
                    <a:pt x="767" y="834"/>
                    <a:pt x="847" y="812"/>
                    <a:pt x="939" y="812"/>
                  </a:cubicBezTo>
                  <a:cubicBezTo>
                    <a:pt x="1090" y="812"/>
                    <a:pt x="1274" y="870"/>
                    <a:pt x="1510" y="950"/>
                  </a:cubicBezTo>
                  <a:cubicBezTo>
                    <a:pt x="1712" y="1018"/>
                    <a:pt x="1952" y="1101"/>
                    <a:pt x="2189" y="1101"/>
                  </a:cubicBezTo>
                  <a:cubicBezTo>
                    <a:pt x="2409" y="1101"/>
                    <a:pt x="2625" y="1030"/>
                    <a:pt x="2803" y="811"/>
                  </a:cubicBezTo>
                  <a:cubicBezTo>
                    <a:pt x="2943" y="638"/>
                    <a:pt x="2928" y="377"/>
                    <a:pt x="2753" y="235"/>
                  </a:cubicBezTo>
                  <a:cubicBezTo>
                    <a:pt x="2677" y="173"/>
                    <a:pt x="2586" y="142"/>
                    <a:pt x="2497" y="142"/>
                  </a:cubicBezTo>
                  <a:cubicBezTo>
                    <a:pt x="2384" y="142"/>
                    <a:pt x="2273" y="192"/>
                    <a:pt x="2195" y="289"/>
                  </a:cubicBezTo>
                  <a:cubicBezTo>
                    <a:pt x="2188" y="290"/>
                    <a:pt x="2179" y="291"/>
                    <a:pt x="2169" y="291"/>
                  </a:cubicBezTo>
                  <a:cubicBezTo>
                    <a:pt x="2083" y="291"/>
                    <a:pt x="1899" y="225"/>
                    <a:pt x="1772" y="182"/>
                  </a:cubicBezTo>
                  <a:cubicBezTo>
                    <a:pt x="1531" y="100"/>
                    <a:pt x="1239" y="1"/>
                    <a:pt x="93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1438;p63">
              <a:extLst>
                <a:ext uri="{FF2B5EF4-FFF2-40B4-BE49-F238E27FC236}">
                  <a16:creationId xmlns:a16="http://schemas.microsoft.com/office/drawing/2014/main" id="{52A7D427-31D2-87CD-7D5D-596B37AD0953}"/>
                </a:ext>
              </a:extLst>
            </p:cNvPr>
            <p:cNvSpPr/>
            <p:nvPr/>
          </p:nvSpPr>
          <p:spPr>
            <a:xfrm>
              <a:off x="2747323" y="3063278"/>
              <a:ext cx="70664" cy="104168"/>
            </a:xfrm>
            <a:custGeom>
              <a:avLst/>
              <a:gdLst/>
              <a:ahLst/>
              <a:cxnLst/>
              <a:rect l="l" t="t" r="r" b="b"/>
              <a:pathLst>
                <a:path w="3577" h="5273" extrusionOk="0">
                  <a:moveTo>
                    <a:pt x="575" y="1"/>
                  </a:moveTo>
                  <a:cubicBezTo>
                    <a:pt x="361" y="1"/>
                    <a:pt x="184" y="167"/>
                    <a:pt x="171" y="381"/>
                  </a:cubicBezTo>
                  <a:cubicBezTo>
                    <a:pt x="163" y="502"/>
                    <a:pt x="1" y="3371"/>
                    <a:pt x="1479" y="5128"/>
                  </a:cubicBezTo>
                  <a:cubicBezTo>
                    <a:pt x="1560" y="5224"/>
                    <a:pt x="1674" y="5272"/>
                    <a:pt x="1788" y="5272"/>
                  </a:cubicBezTo>
                  <a:cubicBezTo>
                    <a:pt x="1903" y="5272"/>
                    <a:pt x="2017" y="5224"/>
                    <a:pt x="2098" y="5128"/>
                  </a:cubicBezTo>
                  <a:cubicBezTo>
                    <a:pt x="3576" y="3371"/>
                    <a:pt x="3414" y="502"/>
                    <a:pt x="3407" y="381"/>
                  </a:cubicBezTo>
                  <a:lnTo>
                    <a:pt x="3409" y="381"/>
                  </a:lnTo>
                  <a:cubicBezTo>
                    <a:pt x="3394" y="167"/>
                    <a:pt x="3217" y="1"/>
                    <a:pt x="3003"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1439;p63">
              <a:extLst>
                <a:ext uri="{FF2B5EF4-FFF2-40B4-BE49-F238E27FC236}">
                  <a16:creationId xmlns:a16="http://schemas.microsoft.com/office/drawing/2014/main" id="{C8E9EE0A-6DB9-B16D-89D9-C1E270ED0610}"/>
                </a:ext>
              </a:extLst>
            </p:cNvPr>
            <p:cNvSpPr/>
            <p:nvPr/>
          </p:nvSpPr>
          <p:spPr>
            <a:xfrm>
              <a:off x="2934837" y="2863674"/>
              <a:ext cx="16002" cy="111537"/>
            </a:xfrm>
            <a:custGeom>
              <a:avLst/>
              <a:gdLst/>
              <a:ahLst/>
              <a:cxnLst/>
              <a:rect l="l" t="t" r="r" b="b"/>
              <a:pathLst>
                <a:path w="810" h="5646" extrusionOk="0">
                  <a:moveTo>
                    <a:pt x="404" y="1"/>
                  </a:moveTo>
                  <a:cubicBezTo>
                    <a:pt x="181" y="1"/>
                    <a:pt x="0" y="182"/>
                    <a:pt x="0" y="406"/>
                  </a:cubicBezTo>
                  <a:lnTo>
                    <a:pt x="0" y="5241"/>
                  </a:lnTo>
                  <a:cubicBezTo>
                    <a:pt x="0" y="5464"/>
                    <a:pt x="181" y="5645"/>
                    <a:pt x="404" y="5645"/>
                  </a:cubicBezTo>
                  <a:lnTo>
                    <a:pt x="406" y="5645"/>
                  </a:lnTo>
                  <a:cubicBezTo>
                    <a:pt x="630" y="5645"/>
                    <a:pt x="810" y="5464"/>
                    <a:pt x="810" y="5240"/>
                  </a:cubicBezTo>
                  <a:lnTo>
                    <a:pt x="810" y="406"/>
                  </a:lnTo>
                  <a:cubicBezTo>
                    <a:pt x="810" y="182"/>
                    <a:pt x="628" y="1"/>
                    <a:pt x="404" y="1"/>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1440;p63">
              <a:extLst>
                <a:ext uri="{FF2B5EF4-FFF2-40B4-BE49-F238E27FC236}">
                  <a16:creationId xmlns:a16="http://schemas.microsoft.com/office/drawing/2014/main" id="{57A8C81A-27F3-349D-3DEB-CA5E5F50BF80}"/>
                </a:ext>
              </a:extLst>
            </p:cNvPr>
            <p:cNvSpPr/>
            <p:nvPr/>
          </p:nvSpPr>
          <p:spPr>
            <a:xfrm>
              <a:off x="2574269" y="2767092"/>
              <a:ext cx="408593" cy="127380"/>
            </a:xfrm>
            <a:custGeom>
              <a:avLst/>
              <a:gdLst/>
              <a:ahLst/>
              <a:cxnLst/>
              <a:rect l="l" t="t" r="r" b="b"/>
              <a:pathLst>
                <a:path w="20683" h="6448" extrusionOk="0">
                  <a:moveTo>
                    <a:pt x="10343" y="0"/>
                  </a:moveTo>
                  <a:cubicBezTo>
                    <a:pt x="9875" y="0"/>
                    <a:pt x="9407" y="77"/>
                    <a:pt x="8958" y="230"/>
                  </a:cubicBezTo>
                  <a:lnTo>
                    <a:pt x="710" y="3057"/>
                  </a:lnTo>
                  <a:cubicBezTo>
                    <a:pt x="287" y="3203"/>
                    <a:pt x="1" y="3602"/>
                    <a:pt x="1" y="4051"/>
                  </a:cubicBezTo>
                  <a:cubicBezTo>
                    <a:pt x="1" y="4500"/>
                    <a:pt x="287" y="4898"/>
                    <a:pt x="710" y="5045"/>
                  </a:cubicBezTo>
                  <a:lnTo>
                    <a:pt x="4743" y="6427"/>
                  </a:lnTo>
                  <a:cubicBezTo>
                    <a:pt x="4785" y="6441"/>
                    <a:pt x="4829" y="6448"/>
                    <a:pt x="4874" y="6448"/>
                  </a:cubicBezTo>
                  <a:lnTo>
                    <a:pt x="4880" y="6448"/>
                  </a:lnTo>
                  <a:lnTo>
                    <a:pt x="16228" y="6307"/>
                  </a:lnTo>
                  <a:cubicBezTo>
                    <a:pt x="16272" y="6306"/>
                    <a:pt x="16314" y="6299"/>
                    <a:pt x="16355" y="6285"/>
                  </a:cubicBezTo>
                  <a:lnTo>
                    <a:pt x="19973" y="5045"/>
                  </a:lnTo>
                  <a:cubicBezTo>
                    <a:pt x="20398" y="4898"/>
                    <a:pt x="20682" y="4500"/>
                    <a:pt x="20682" y="4051"/>
                  </a:cubicBezTo>
                  <a:cubicBezTo>
                    <a:pt x="20682" y="3602"/>
                    <a:pt x="20398" y="3203"/>
                    <a:pt x="19973" y="3057"/>
                  </a:cubicBezTo>
                  <a:lnTo>
                    <a:pt x="19974" y="3057"/>
                  </a:lnTo>
                  <a:lnTo>
                    <a:pt x="11728" y="230"/>
                  </a:lnTo>
                  <a:cubicBezTo>
                    <a:pt x="11279" y="77"/>
                    <a:pt x="10811" y="0"/>
                    <a:pt x="103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1441;p63">
              <a:extLst>
                <a:ext uri="{FF2B5EF4-FFF2-40B4-BE49-F238E27FC236}">
                  <a16:creationId xmlns:a16="http://schemas.microsoft.com/office/drawing/2014/main" id="{B93CB7D5-C877-3BC6-E436-FA7A0C69C94E}"/>
                </a:ext>
              </a:extLst>
            </p:cNvPr>
            <p:cNvSpPr/>
            <p:nvPr/>
          </p:nvSpPr>
          <p:spPr>
            <a:xfrm>
              <a:off x="2662514" y="2823196"/>
              <a:ext cx="240280" cy="104129"/>
            </a:xfrm>
            <a:custGeom>
              <a:avLst/>
              <a:gdLst/>
              <a:ahLst/>
              <a:cxnLst/>
              <a:rect l="l" t="t" r="r" b="b"/>
              <a:pathLst>
                <a:path w="12163" h="5271" extrusionOk="0">
                  <a:moveTo>
                    <a:pt x="6081" y="0"/>
                  </a:moveTo>
                  <a:cubicBezTo>
                    <a:pt x="3152" y="0"/>
                    <a:pt x="0" y="635"/>
                    <a:pt x="0" y="2027"/>
                  </a:cubicBezTo>
                  <a:lnTo>
                    <a:pt x="0" y="5270"/>
                  </a:lnTo>
                  <a:cubicBezTo>
                    <a:pt x="1079" y="4683"/>
                    <a:pt x="3041" y="4410"/>
                    <a:pt x="4691" y="4316"/>
                  </a:cubicBezTo>
                  <a:lnTo>
                    <a:pt x="4692" y="4316"/>
                  </a:lnTo>
                  <a:cubicBezTo>
                    <a:pt x="5121" y="4285"/>
                    <a:pt x="5583" y="4265"/>
                    <a:pt x="6083" y="4265"/>
                  </a:cubicBezTo>
                  <a:cubicBezTo>
                    <a:pt x="6581" y="4265"/>
                    <a:pt x="7043" y="4284"/>
                    <a:pt x="7472" y="4316"/>
                  </a:cubicBezTo>
                  <a:cubicBezTo>
                    <a:pt x="9123" y="4410"/>
                    <a:pt x="11084" y="4683"/>
                    <a:pt x="12162" y="5270"/>
                  </a:cubicBezTo>
                  <a:lnTo>
                    <a:pt x="12162" y="2027"/>
                  </a:lnTo>
                  <a:cubicBezTo>
                    <a:pt x="12162" y="635"/>
                    <a:pt x="9011" y="0"/>
                    <a:pt x="6081"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1442;p63">
              <a:extLst>
                <a:ext uri="{FF2B5EF4-FFF2-40B4-BE49-F238E27FC236}">
                  <a16:creationId xmlns:a16="http://schemas.microsoft.com/office/drawing/2014/main" id="{C74653CD-176F-A92F-7738-64670E7088D9}"/>
                </a:ext>
              </a:extLst>
            </p:cNvPr>
            <p:cNvSpPr/>
            <p:nvPr/>
          </p:nvSpPr>
          <p:spPr>
            <a:xfrm>
              <a:off x="2662534" y="2867546"/>
              <a:ext cx="240280" cy="40063"/>
            </a:xfrm>
            <a:custGeom>
              <a:avLst/>
              <a:gdLst/>
              <a:ahLst/>
              <a:cxnLst/>
              <a:rect l="l" t="t" r="r" b="b"/>
              <a:pathLst>
                <a:path w="12163" h="2028" extrusionOk="0">
                  <a:moveTo>
                    <a:pt x="6082" y="0"/>
                  </a:moveTo>
                  <a:cubicBezTo>
                    <a:pt x="4322" y="0"/>
                    <a:pt x="1407" y="233"/>
                    <a:pt x="1" y="997"/>
                  </a:cubicBezTo>
                  <a:lnTo>
                    <a:pt x="1" y="2027"/>
                  </a:lnTo>
                  <a:cubicBezTo>
                    <a:pt x="1" y="1674"/>
                    <a:pt x="2132" y="811"/>
                    <a:pt x="6082" y="811"/>
                  </a:cubicBezTo>
                  <a:cubicBezTo>
                    <a:pt x="10030" y="811"/>
                    <a:pt x="12163" y="1674"/>
                    <a:pt x="12163" y="2027"/>
                  </a:cubicBezTo>
                  <a:lnTo>
                    <a:pt x="12163" y="998"/>
                  </a:lnTo>
                  <a:cubicBezTo>
                    <a:pt x="10755" y="233"/>
                    <a:pt x="7840" y="2"/>
                    <a:pt x="6082" y="2"/>
                  </a:cubicBezTo>
                  <a:lnTo>
                    <a:pt x="6082"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1443;p63">
              <a:extLst>
                <a:ext uri="{FF2B5EF4-FFF2-40B4-BE49-F238E27FC236}">
                  <a16:creationId xmlns:a16="http://schemas.microsoft.com/office/drawing/2014/main" id="{C9579A73-DA53-8DE6-5C30-221977243BC2}"/>
                </a:ext>
              </a:extLst>
            </p:cNvPr>
            <p:cNvSpPr/>
            <p:nvPr/>
          </p:nvSpPr>
          <p:spPr>
            <a:xfrm>
              <a:off x="2782605" y="2823196"/>
              <a:ext cx="120189" cy="104129"/>
            </a:xfrm>
            <a:custGeom>
              <a:avLst/>
              <a:gdLst/>
              <a:ahLst/>
              <a:cxnLst/>
              <a:rect l="l" t="t" r="r" b="b"/>
              <a:pathLst>
                <a:path w="6084" h="5271" extrusionOk="0">
                  <a:moveTo>
                    <a:pt x="1" y="0"/>
                  </a:moveTo>
                  <a:lnTo>
                    <a:pt x="1" y="4265"/>
                  </a:lnTo>
                  <a:lnTo>
                    <a:pt x="4" y="4265"/>
                  </a:lnTo>
                  <a:cubicBezTo>
                    <a:pt x="503" y="4265"/>
                    <a:pt x="964" y="4284"/>
                    <a:pt x="1393" y="4316"/>
                  </a:cubicBezTo>
                  <a:cubicBezTo>
                    <a:pt x="3044" y="4410"/>
                    <a:pt x="5005" y="4683"/>
                    <a:pt x="6083" y="5270"/>
                  </a:cubicBezTo>
                  <a:lnTo>
                    <a:pt x="6083" y="2027"/>
                  </a:lnTo>
                  <a:cubicBezTo>
                    <a:pt x="6083" y="635"/>
                    <a:pt x="2932" y="0"/>
                    <a:pt x="2"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1444;p63">
              <a:extLst>
                <a:ext uri="{FF2B5EF4-FFF2-40B4-BE49-F238E27FC236}">
                  <a16:creationId xmlns:a16="http://schemas.microsoft.com/office/drawing/2014/main" id="{6D70C29C-4F7C-AE8C-42C2-FD63428C063D}"/>
                </a:ext>
              </a:extLst>
            </p:cNvPr>
            <p:cNvSpPr/>
            <p:nvPr/>
          </p:nvSpPr>
          <p:spPr>
            <a:xfrm>
              <a:off x="2782585" y="2867566"/>
              <a:ext cx="120209" cy="40063"/>
            </a:xfrm>
            <a:custGeom>
              <a:avLst/>
              <a:gdLst/>
              <a:ahLst/>
              <a:cxnLst/>
              <a:rect l="l" t="t" r="r" b="b"/>
              <a:pathLst>
                <a:path w="6085" h="2028" extrusionOk="0">
                  <a:moveTo>
                    <a:pt x="1" y="1"/>
                  </a:moveTo>
                  <a:lnTo>
                    <a:pt x="1" y="812"/>
                  </a:lnTo>
                  <a:lnTo>
                    <a:pt x="3" y="812"/>
                  </a:lnTo>
                  <a:cubicBezTo>
                    <a:pt x="3953" y="812"/>
                    <a:pt x="6084" y="1674"/>
                    <a:pt x="6084" y="2028"/>
                  </a:cubicBezTo>
                  <a:lnTo>
                    <a:pt x="6084" y="997"/>
                  </a:lnTo>
                  <a:cubicBezTo>
                    <a:pt x="4677" y="232"/>
                    <a:pt x="1763" y="1"/>
                    <a:pt x="3"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1445;p63">
              <a:extLst>
                <a:ext uri="{FF2B5EF4-FFF2-40B4-BE49-F238E27FC236}">
                  <a16:creationId xmlns:a16="http://schemas.microsoft.com/office/drawing/2014/main" id="{0B1D20B3-5811-76BF-9386-BE5ADD899F54}"/>
                </a:ext>
              </a:extLst>
            </p:cNvPr>
            <p:cNvSpPr/>
            <p:nvPr/>
          </p:nvSpPr>
          <p:spPr>
            <a:xfrm>
              <a:off x="2926737" y="2967348"/>
              <a:ext cx="32062" cy="56084"/>
            </a:xfrm>
            <a:custGeom>
              <a:avLst/>
              <a:gdLst/>
              <a:ahLst/>
              <a:cxnLst/>
              <a:rect l="l" t="t" r="r" b="b"/>
              <a:pathLst>
                <a:path w="1623" h="2839" extrusionOk="0">
                  <a:moveTo>
                    <a:pt x="812" y="0"/>
                  </a:moveTo>
                  <a:cubicBezTo>
                    <a:pt x="364" y="0"/>
                    <a:pt x="1" y="364"/>
                    <a:pt x="1" y="811"/>
                  </a:cubicBezTo>
                  <a:lnTo>
                    <a:pt x="1" y="2433"/>
                  </a:lnTo>
                  <a:cubicBezTo>
                    <a:pt x="1" y="2657"/>
                    <a:pt x="182" y="2838"/>
                    <a:pt x="406" y="2838"/>
                  </a:cubicBezTo>
                  <a:lnTo>
                    <a:pt x="1218" y="2838"/>
                  </a:lnTo>
                  <a:cubicBezTo>
                    <a:pt x="1441" y="2838"/>
                    <a:pt x="1622" y="2657"/>
                    <a:pt x="1622" y="2433"/>
                  </a:cubicBezTo>
                  <a:lnTo>
                    <a:pt x="1622" y="811"/>
                  </a:lnTo>
                  <a:cubicBezTo>
                    <a:pt x="1622" y="364"/>
                    <a:pt x="1259" y="0"/>
                    <a:pt x="812" y="0"/>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1446;p63">
              <a:extLst>
                <a:ext uri="{FF2B5EF4-FFF2-40B4-BE49-F238E27FC236}">
                  <a16:creationId xmlns:a16="http://schemas.microsoft.com/office/drawing/2014/main" id="{6E899947-ABA7-469E-1E17-8E13E6D0BC37}"/>
                </a:ext>
              </a:extLst>
            </p:cNvPr>
            <p:cNvSpPr/>
            <p:nvPr/>
          </p:nvSpPr>
          <p:spPr>
            <a:xfrm>
              <a:off x="2926737" y="2967348"/>
              <a:ext cx="16041" cy="56084"/>
            </a:xfrm>
            <a:custGeom>
              <a:avLst/>
              <a:gdLst/>
              <a:ahLst/>
              <a:cxnLst/>
              <a:rect l="l" t="t" r="r" b="b"/>
              <a:pathLst>
                <a:path w="812" h="2839" extrusionOk="0">
                  <a:moveTo>
                    <a:pt x="812" y="0"/>
                  </a:moveTo>
                  <a:cubicBezTo>
                    <a:pt x="364" y="0"/>
                    <a:pt x="1" y="364"/>
                    <a:pt x="1" y="811"/>
                  </a:cubicBezTo>
                  <a:lnTo>
                    <a:pt x="1" y="2433"/>
                  </a:lnTo>
                  <a:cubicBezTo>
                    <a:pt x="1" y="2657"/>
                    <a:pt x="182" y="2838"/>
                    <a:pt x="406" y="2838"/>
                  </a:cubicBezTo>
                  <a:lnTo>
                    <a:pt x="812" y="2838"/>
                  </a:lnTo>
                  <a:lnTo>
                    <a:pt x="812"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1447;p63">
              <a:extLst>
                <a:ext uri="{FF2B5EF4-FFF2-40B4-BE49-F238E27FC236}">
                  <a16:creationId xmlns:a16="http://schemas.microsoft.com/office/drawing/2014/main" id="{6FBADEDA-2B0A-B0ED-6758-BFCE5CBC4593}"/>
                </a:ext>
              </a:extLst>
            </p:cNvPr>
            <p:cNvSpPr/>
            <p:nvPr/>
          </p:nvSpPr>
          <p:spPr>
            <a:xfrm>
              <a:off x="2542384" y="3145104"/>
              <a:ext cx="80107" cy="134433"/>
            </a:xfrm>
            <a:custGeom>
              <a:avLst/>
              <a:gdLst/>
              <a:ahLst/>
              <a:cxnLst/>
              <a:rect l="l" t="t" r="r" b="b"/>
              <a:pathLst>
                <a:path w="4055" h="6805" extrusionOk="0">
                  <a:moveTo>
                    <a:pt x="1304" y="0"/>
                  </a:moveTo>
                  <a:cubicBezTo>
                    <a:pt x="445" y="852"/>
                    <a:pt x="0" y="2047"/>
                    <a:pt x="0" y="3113"/>
                  </a:cubicBezTo>
                  <a:lnTo>
                    <a:pt x="0" y="5335"/>
                  </a:lnTo>
                  <a:cubicBezTo>
                    <a:pt x="0" y="6146"/>
                    <a:pt x="728" y="6805"/>
                    <a:pt x="1622" y="6805"/>
                  </a:cubicBezTo>
                  <a:lnTo>
                    <a:pt x="4054" y="6805"/>
                  </a:lnTo>
                  <a:lnTo>
                    <a:pt x="4054" y="4095"/>
                  </a:lnTo>
                  <a:lnTo>
                    <a:pt x="4054" y="4094"/>
                  </a:lnTo>
                  <a:cubicBezTo>
                    <a:pt x="4054" y="3234"/>
                    <a:pt x="3712" y="2409"/>
                    <a:pt x="3104" y="1801"/>
                  </a:cubicBezTo>
                  <a:lnTo>
                    <a:pt x="1304"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1448;p63">
              <a:extLst>
                <a:ext uri="{FF2B5EF4-FFF2-40B4-BE49-F238E27FC236}">
                  <a16:creationId xmlns:a16="http://schemas.microsoft.com/office/drawing/2014/main" id="{92C1CFCB-BE62-A1CB-F777-5F98B304B6F3}"/>
                </a:ext>
              </a:extLst>
            </p:cNvPr>
            <p:cNvSpPr/>
            <p:nvPr/>
          </p:nvSpPr>
          <p:spPr>
            <a:xfrm>
              <a:off x="2942818" y="3145183"/>
              <a:ext cx="80107" cy="134334"/>
            </a:xfrm>
            <a:custGeom>
              <a:avLst/>
              <a:gdLst/>
              <a:ahLst/>
              <a:cxnLst/>
              <a:rect l="l" t="t" r="r" b="b"/>
              <a:pathLst>
                <a:path w="4055" h="6800" extrusionOk="0">
                  <a:moveTo>
                    <a:pt x="2747" y="0"/>
                  </a:moveTo>
                  <a:lnTo>
                    <a:pt x="951" y="1797"/>
                  </a:lnTo>
                  <a:cubicBezTo>
                    <a:pt x="343" y="2405"/>
                    <a:pt x="0" y="3230"/>
                    <a:pt x="0" y="4090"/>
                  </a:cubicBezTo>
                  <a:lnTo>
                    <a:pt x="0" y="6799"/>
                  </a:lnTo>
                  <a:lnTo>
                    <a:pt x="2433" y="6799"/>
                  </a:lnTo>
                  <a:cubicBezTo>
                    <a:pt x="3327" y="6799"/>
                    <a:pt x="4055" y="6141"/>
                    <a:pt x="4055" y="5330"/>
                  </a:cubicBezTo>
                  <a:lnTo>
                    <a:pt x="4055" y="3109"/>
                  </a:lnTo>
                  <a:cubicBezTo>
                    <a:pt x="4055" y="2046"/>
                    <a:pt x="3611" y="853"/>
                    <a:pt x="2747"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449;p63">
              <a:extLst>
                <a:ext uri="{FF2B5EF4-FFF2-40B4-BE49-F238E27FC236}">
                  <a16:creationId xmlns:a16="http://schemas.microsoft.com/office/drawing/2014/main" id="{16217B52-3613-9781-78A6-EC749D086E69}"/>
                </a:ext>
              </a:extLst>
            </p:cNvPr>
            <p:cNvSpPr/>
            <p:nvPr/>
          </p:nvSpPr>
          <p:spPr>
            <a:xfrm>
              <a:off x="2752617" y="3207450"/>
              <a:ext cx="68866" cy="72086"/>
            </a:xfrm>
            <a:custGeom>
              <a:avLst/>
              <a:gdLst/>
              <a:ahLst/>
              <a:cxnLst/>
              <a:rect l="l" t="t" r="r" b="b"/>
              <a:pathLst>
                <a:path w="3486" h="3649" extrusionOk="0">
                  <a:moveTo>
                    <a:pt x="163" y="0"/>
                  </a:moveTo>
                  <a:lnTo>
                    <a:pt x="0" y="984"/>
                  </a:lnTo>
                  <a:lnTo>
                    <a:pt x="2665" y="3649"/>
                  </a:lnTo>
                  <a:lnTo>
                    <a:pt x="3485" y="3649"/>
                  </a:lnTo>
                  <a:lnTo>
                    <a:pt x="3421" y="3258"/>
                  </a:lnTo>
                  <a:lnTo>
                    <a:pt x="163" y="0"/>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450;p63">
              <a:extLst>
                <a:ext uri="{FF2B5EF4-FFF2-40B4-BE49-F238E27FC236}">
                  <a16:creationId xmlns:a16="http://schemas.microsoft.com/office/drawing/2014/main" id="{DF72C2B9-9507-FC3D-173E-BC7C10F902D8}"/>
                </a:ext>
              </a:extLst>
            </p:cNvPr>
            <p:cNvSpPr/>
            <p:nvPr/>
          </p:nvSpPr>
          <p:spPr>
            <a:xfrm>
              <a:off x="2745466" y="3250358"/>
              <a:ext cx="32418" cy="29158"/>
            </a:xfrm>
            <a:custGeom>
              <a:avLst/>
              <a:gdLst/>
              <a:ahLst/>
              <a:cxnLst/>
              <a:rect l="l" t="t" r="r" b="b"/>
              <a:pathLst>
                <a:path w="1641" h="1476" extrusionOk="0">
                  <a:moveTo>
                    <a:pt x="164" y="0"/>
                  </a:moveTo>
                  <a:lnTo>
                    <a:pt x="0" y="983"/>
                  </a:lnTo>
                  <a:lnTo>
                    <a:pt x="494" y="1475"/>
                  </a:lnTo>
                  <a:lnTo>
                    <a:pt x="1640" y="1475"/>
                  </a:lnTo>
                  <a:lnTo>
                    <a:pt x="164" y="0"/>
                  </a:ln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2043;p63">
            <a:extLst>
              <a:ext uri="{FF2B5EF4-FFF2-40B4-BE49-F238E27FC236}">
                <a16:creationId xmlns:a16="http://schemas.microsoft.com/office/drawing/2014/main" id="{8AC69FBE-CFFE-5F68-D47C-DDF0454854F4}"/>
              </a:ext>
            </a:extLst>
          </p:cNvPr>
          <p:cNvGrpSpPr/>
          <p:nvPr/>
        </p:nvGrpSpPr>
        <p:grpSpPr>
          <a:xfrm>
            <a:off x="945143" y="3788220"/>
            <a:ext cx="400454" cy="512583"/>
            <a:chOff x="2325395" y="2058460"/>
            <a:chExt cx="400454" cy="512583"/>
          </a:xfrm>
        </p:grpSpPr>
        <p:sp>
          <p:nvSpPr>
            <p:cNvPr id="707" name="Google Shape;2044;p63">
              <a:extLst>
                <a:ext uri="{FF2B5EF4-FFF2-40B4-BE49-F238E27FC236}">
                  <a16:creationId xmlns:a16="http://schemas.microsoft.com/office/drawing/2014/main" id="{24BD2F73-AE46-4668-4F29-62F8252F8B21}"/>
                </a:ext>
              </a:extLst>
            </p:cNvPr>
            <p:cNvSpPr/>
            <p:nvPr/>
          </p:nvSpPr>
          <p:spPr>
            <a:xfrm>
              <a:off x="2325395" y="2098484"/>
              <a:ext cx="400454" cy="472559"/>
            </a:xfrm>
            <a:custGeom>
              <a:avLst/>
              <a:gdLst/>
              <a:ahLst/>
              <a:cxnLst/>
              <a:rect l="l" t="t" r="r" b="b"/>
              <a:pathLst>
                <a:path w="20271" h="23921" extrusionOk="0">
                  <a:moveTo>
                    <a:pt x="2027" y="0"/>
                  </a:moveTo>
                  <a:cubicBezTo>
                    <a:pt x="908" y="1"/>
                    <a:pt x="2" y="908"/>
                    <a:pt x="0" y="2027"/>
                  </a:cubicBezTo>
                  <a:lnTo>
                    <a:pt x="0" y="21893"/>
                  </a:lnTo>
                  <a:cubicBezTo>
                    <a:pt x="2" y="23011"/>
                    <a:pt x="908" y="23919"/>
                    <a:pt x="2027" y="23920"/>
                  </a:cubicBezTo>
                  <a:lnTo>
                    <a:pt x="18243" y="23920"/>
                  </a:lnTo>
                  <a:cubicBezTo>
                    <a:pt x="19361" y="23919"/>
                    <a:pt x="20269" y="23011"/>
                    <a:pt x="20271" y="21893"/>
                  </a:cubicBezTo>
                  <a:lnTo>
                    <a:pt x="20271" y="2027"/>
                  </a:lnTo>
                  <a:cubicBezTo>
                    <a:pt x="20269" y="908"/>
                    <a:pt x="19363" y="1"/>
                    <a:pt x="18243" y="0"/>
                  </a:cubicBez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2045;p63">
              <a:extLst>
                <a:ext uri="{FF2B5EF4-FFF2-40B4-BE49-F238E27FC236}">
                  <a16:creationId xmlns:a16="http://schemas.microsoft.com/office/drawing/2014/main" id="{76AA4F98-7F5A-3652-8075-E157A22E55F4}"/>
                </a:ext>
              </a:extLst>
            </p:cNvPr>
            <p:cNvSpPr/>
            <p:nvPr/>
          </p:nvSpPr>
          <p:spPr>
            <a:xfrm>
              <a:off x="2357418" y="2130507"/>
              <a:ext cx="336388" cy="408494"/>
            </a:xfrm>
            <a:custGeom>
              <a:avLst/>
              <a:gdLst/>
              <a:ahLst/>
              <a:cxnLst/>
              <a:rect l="l" t="t" r="r" b="b"/>
              <a:pathLst>
                <a:path w="17028" h="20678" extrusionOk="0">
                  <a:moveTo>
                    <a:pt x="423" y="1"/>
                  </a:moveTo>
                  <a:cubicBezTo>
                    <a:pt x="191" y="1"/>
                    <a:pt x="1" y="190"/>
                    <a:pt x="1" y="423"/>
                  </a:cubicBezTo>
                  <a:lnTo>
                    <a:pt x="1" y="20256"/>
                  </a:lnTo>
                  <a:cubicBezTo>
                    <a:pt x="1" y="20489"/>
                    <a:pt x="192" y="20678"/>
                    <a:pt x="426" y="20678"/>
                  </a:cubicBezTo>
                  <a:lnTo>
                    <a:pt x="16601" y="20678"/>
                  </a:lnTo>
                  <a:cubicBezTo>
                    <a:pt x="16836" y="20678"/>
                    <a:pt x="17026" y="20489"/>
                    <a:pt x="17028" y="20256"/>
                  </a:cubicBezTo>
                  <a:lnTo>
                    <a:pt x="17028" y="423"/>
                  </a:lnTo>
                  <a:cubicBezTo>
                    <a:pt x="17026" y="190"/>
                    <a:pt x="16838" y="1"/>
                    <a:pt x="16604" y="1"/>
                  </a:cubicBezTo>
                  <a:cubicBezTo>
                    <a:pt x="16603" y="1"/>
                    <a:pt x="16602" y="1"/>
                    <a:pt x="16601" y="1"/>
                  </a:cubicBezTo>
                  <a:lnTo>
                    <a:pt x="426" y="1"/>
                  </a:lnTo>
                  <a:cubicBezTo>
                    <a:pt x="425" y="1"/>
                    <a:pt x="424"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2046;p63">
              <a:extLst>
                <a:ext uri="{FF2B5EF4-FFF2-40B4-BE49-F238E27FC236}">
                  <a16:creationId xmlns:a16="http://schemas.microsoft.com/office/drawing/2014/main" id="{7DC6DB94-5F0F-3E17-803B-305A36188B74}"/>
                </a:ext>
              </a:extLst>
            </p:cNvPr>
            <p:cNvSpPr/>
            <p:nvPr/>
          </p:nvSpPr>
          <p:spPr>
            <a:xfrm>
              <a:off x="2405482" y="2194572"/>
              <a:ext cx="80107" cy="80126"/>
            </a:xfrm>
            <a:custGeom>
              <a:avLst/>
              <a:gdLst/>
              <a:ahLst/>
              <a:cxnLst/>
              <a:rect l="l" t="t" r="r" b="b"/>
              <a:pathLst>
                <a:path w="4055" h="4056" extrusionOk="0">
                  <a:moveTo>
                    <a:pt x="3245" y="812"/>
                  </a:moveTo>
                  <a:lnTo>
                    <a:pt x="3245" y="3244"/>
                  </a:lnTo>
                  <a:lnTo>
                    <a:pt x="811" y="3244"/>
                  </a:lnTo>
                  <a:lnTo>
                    <a:pt x="811" y="812"/>
                  </a:lnTo>
                  <a:close/>
                  <a:moveTo>
                    <a:pt x="811" y="1"/>
                  </a:moveTo>
                  <a:cubicBezTo>
                    <a:pt x="363" y="1"/>
                    <a:pt x="0" y="364"/>
                    <a:pt x="0" y="812"/>
                  </a:cubicBezTo>
                  <a:lnTo>
                    <a:pt x="0" y="3244"/>
                  </a:lnTo>
                  <a:cubicBezTo>
                    <a:pt x="0" y="3692"/>
                    <a:pt x="363" y="4055"/>
                    <a:pt x="811" y="4055"/>
                  </a:cubicBezTo>
                  <a:lnTo>
                    <a:pt x="3244" y="4055"/>
                  </a:lnTo>
                  <a:cubicBezTo>
                    <a:pt x="3691" y="4055"/>
                    <a:pt x="4054" y="3692"/>
                    <a:pt x="4054" y="3244"/>
                  </a:cubicBezTo>
                  <a:lnTo>
                    <a:pt x="4054" y="812"/>
                  </a:lnTo>
                  <a:cubicBezTo>
                    <a:pt x="4054" y="364"/>
                    <a:pt x="3691" y="1"/>
                    <a:pt x="3244"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2047;p63">
              <a:extLst>
                <a:ext uri="{FF2B5EF4-FFF2-40B4-BE49-F238E27FC236}">
                  <a16:creationId xmlns:a16="http://schemas.microsoft.com/office/drawing/2014/main" id="{50F66E47-20F3-7401-C0C0-4D243D0441AA}"/>
                </a:ext>
              </a:extLst>
            </p:cNvPr>
            <p:cNvSpPr/>
            <p:nvPr/>
          </p:nvSpPr>
          <p:spPr>
            <a:xfrm>
              <a:off x="2501590" y="2202593"/>
              <a:ext cx="40024" cy="16041"/>
            </a:xfrm>
            <a:custGeom>
              <a:avLst/>
              <a:gdLst/>
              <a:ahLst/>
              <a:cxnLst/>
              <a:rect l="l" t="t" r="r" b="b"/>
              <a:pathLst>
                <a:path w="2026" h="812" extrusionOk="0">
                  <a:moveTo>
                    <a:pt x="406" y="0"/>
                  </a:moveTo>
                  <a:cubicBezTo>
                    <a:pt x="182" y="0"/>
                    <a:pt x="0" y="182"/>
                    <a:pt x="0" y="406"/>
                  </a:cubicBezTo>
                  <a:cubicBezTo>
                    <a:pt x="0" y="630"/>
                    <a:pt x="182" y="811"/>
                    <a:pt x="406" y="811"/>
                  </a:cubicBezTo>
                  <a:lnTo>
                    <a:pt x="1622" y="811"/>
                  </a:lnTo>
                  <a:cubicBezTo>
                    <a:pt x="1846" y="811"/>
                    <a:pt x="2026" y="630"/>
                    <a:pt x="2026" y="406"/>
                  </a:cubicBezTo>
                  <a:cubicBezTo>
                    <a:pt x="2026" y="182"/>
                    <a:pt x="1846" y="0"/>
                    <a:pt x="1622"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2048;p63">
              <a:extLst>
                <a:ext uri="{FF2B5EF4-FFF2-40B4-BE49-F238E27FC236}">
                  <a16:creationId xmlns:a16="http://schemas.microsoft.com/office/drawing/2014/main" id="{1EF8F356-6360-18D7-CCE7-D5D1203EAC73}"/>
                </a:ext>
              </a:extLst>
            </p:cNvPr>
            <p:cNvSpPr/>
            <p:nvPr/>
          </p:nvSpPr>
          <p:spPr>
            <a:xfrm>
              <a:off x="2501590" y="2234616"/>
              <a:ext cx="136132" cy="16041"/>
            </a:xfrm>
            <a:custGeom>
              <a:avLst/>
              <a:gdLst/>
              <a:ahLst/>
              <a:cxnLst/>
              <a:rect l="l" t="t" r="r" b="b"/>
              <a:pathLst>
                <a:path w="6891" h="812" extrusionOk="0">
                  <a:moveTo>
                    <a:pt x="406" y="1"/>
                  </a:moveTo>
                  <a:cubicBezTo>
                    <a:pt x="180" y="1"/>
                    <a:pt x="0" y="183"/>
                    <a:pt x="0" y="406"/>
                  </a:cubicBezTo>
                  <a:cubicBezTo>
                    <a:pt x="0" y="630"/>
                    <a:pt x="180" y="812"/>
                    <a:pt x="406" y="812"/>
                  </a:cubicBezTo>
                  <a:lnTo>
                    <a:pt x="6487" y="812"/>
                  </a:lnTo>
                  <a:cubicBezTo>
                    <a:pt x="6710" y="812"/>
                    <a:pt x="6891" y="630"/>
                    <a:pt x="6891" y="406"/>
                  </a:cubicBezTo>
                  <a:cubicBezTo>
                    <a:pt x="6891" y="183"/>
                    <a:pt x="6710" y="1"/>
                    <a:pt x="6487"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2049;p63">
              <a:extLst>
                <a:ext uri="{FF2B5EF4-FFF2-40B4-BE49-F238E27FC236}">
                  <a16:creationId xmlns:a16="http://schemas.microsoft.com/office/drawing/2014/main" id="{73471C12-B2CE-5C36-26FE-7A17778341CA}"/>
                </a:ext>
              </a:extLst>
            </p:cNvPr>
            <p:cNvSpPr/>
            <p:nvPr/>
          </p:nvSpPr>
          <p:spPr>
            <a:xfrm>
              <a:off x="2501590" y="2314722"/>
              <a:ext cx="96128" cy="16021"/>
            </a:xfrm>
            <a:custGeom>
              <a:avLst/>
              <a:gdLst/>
              <a:ahLst/>
              <a:cxnLst/>
              <a:rect l="l" t="t" r="r" b="b"/>
              <a:pathLst>
                <a:path w="4866" h="811" extrusionOk="0">
                  <a:moveTo>
                    <a:pt x="406" y="0"/>
                  </a:moveTo>
                  <a:cubicBezTo>
                    <a:pt x="182" y="0"/>
                    <a:pt x="0" y="182"/>
                    <a:pt x="0" y="405"/>
                  </a:cubicBezTo>
                  <a:cubicBezTo>
                    <a:pt x="0" y="629"/>
                    <a:pt x="182" y="811"/>
                    <a:pt x="406" y="811"/>
                  </a:cubicBezTo>
                  <a:lnTo>
                    <a:pt x="4460" y="811"/>
                  </a:lnTo>
                  <a:cubicBezTo>
                    <a:pt x="4683" y="811"/>
                    <a:pt x="4865" y="629"/>
                    <a:pt x="4865" y="405"/>
                  </a:cubicBezTo>
                  <a:cubicBezTo>
                    <a:pt x="4865" y="182"/>
                    <a:pt x="4683" y="0"/>
                    <a:pt x="4460"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2050;p63">
              <a:extLst>
                <a:ext uri="{FF2B5EF4-FFF2-40B4-BE49-F238E27FC236}">
                  <a16:creationId xmlns:a16="http://schemas.microsoft.com/office/drawing/2014/main" id="{42B42E19-838D-D0DD-E8B7-518964BB22D4}"/>
                </a:ext>
              </a:extLst>
            </p:cNvPr>
            <p:cNvSpPr/>
            <p:nvPr/>
          </p:nvSpPr>
          <p:spPr>
            <a:xfrm>
              <a:off x="2501590" y="2346745"/>
              <a:ext cx="136132" cy="16041"/>
            </a:xfrm>
            <a:custGeom>
              <a:avLst/>
              <a:gdLst/>
              <a:ahLst/>
              <a:cxnLst/>
              <a:rect l="l" t="t" r="r" b="b"/>
              <a:pathLst>
                <a:path w="6891" h="812" extrusionOk="0">
                  <a:moveTo>
                    <a:pt x="406" y="1"/>
                  </a:moveTo>
                  <a:cubicBezTo>
                    <a:pt x="180" y="1"/>
                    <a:pt x="0" y="182"/>
                    <a:pt x="0" y="406"/>
                  </a:cubicBezTo>
                  <a:cubicBezTo>
                    <a:pt x="0" y="630"/>
                    <a:pt x="180" y="811"/>
                    <a:pt x="406" y="811"/>
                  </a:cubicBezTo>
                  <a:lnTo>
                    <a:pt x="6487" y="811"/>
                  </a:lnTo>
                  <a:cubicBezTo>
                    <a:pt x="6710" y="811"/>
                    <a:pt x="6891" y="630"/>
                    <a:pt x="6891" y="406"/>
                  </a:cubicBezTo>
                  <a:cubicBezTo>
                    <a:pt x="6891" y="182"/>
                    <a:pt x="6710" y="1"/>
                    <a:pt x="6487"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2051;p63">
              <a:extLst>
                <a:ext uri="{FF2B5EF4-FFF2-40B4-BE49-F238E27FC236}">
                  <a16:creationId xmlns:a16="http://schemas.microsoft.com/office/drawing/2014/main" id="{388F0896-8D98-AA69-B595-195180FB9C92}"/>
                </a:ext>
              </a:extLst>
            </p:cNvPr>
            <p:cNvSpPr/>
            <p:nvPr/>
          </p:nvSpPr>
          <p:spPr>
            <a:xfrm>
              <a:off x="2501590" y="2418831"/>
              <a:ext cx="48064" cy="16041"/>
            </a:xfrm>
            <a:custGeom>
              <a:avLst/>
              <a:gdLst/>
              <a:ahLst/>
              <a:cxnLst/>
              <a:rect l="l" t="t" r="r" b="b"/>
              <a:pathLst>
                <a:path w="2433" h="812" extrusionOk="0">
                  <a:moveTo>
                    <a:pt x="406" y="0"/>
                  </a:moveTo>
                  <a:cubicBezTo>
                    <a:pt x="182" y="0"/>
                    <a:pt x="0" y="182"/>
                    <a:pt x="0" y="406"/>
                  </a:cubicBezTo>
                  <a:cubicBezTo>
                    <a:pt x="0" y="630"/>
                    <a:pt x="182" y="811"/>
                    <a:pt x="406" y="811"/>
                  </a:cubicBezTo>
                  <a:lnTo>
                    <a:pt x="2027" y="811"/>
                  </a:lnTo>
                  <a:cubicBezTo>
                    <a:pt x="2251" y="811"/>
                    <a:pt x="2433" y="630"/>
                    <a:pt x="2433" y="406"/>
                  </a:cubicBezTo>
                  <a:cubicBezTo>
                    <a:pt x="2433" y="182"/>
                    <a:pt x="2251" y="0"/>
                    <a:pt x="2027"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2052;p63">
              <a:extLst>
                <a:ext uri="{FF2B5EF4-FFF2-40B4-BE49-F238E27FC236}">
                  <a16:creationId xmlns:a16="http://schemas.microsoft.com/office/drawing/2014/main" id="{FFEEBD43-6E9D-F912-65B6-6EBC2A9BD105}"/>
                </a:ext>
              </a:extLst>
            </p:cNvPr>
            <p:cNvSpPr/>
            <p:nvPr/>
          </p:nvSpPr>
          <p:spPr>
            <a:xfrm>
              <a:off x="2501590" y="2450854"/>
              <a:ext cx="136132" cy="16041"/>
            </a:xfrm>
            <a:custGeom>
              <a:avLst/>
              <a:gdLst/>
              <a:ahLst/>
              <a:cxnLst/>
              <a:rect l="l" t="t" r="r" b="b"/>
              <a:pathLst>
                <a:path w="6891" h="812" extrusionOk="0">
                  <a:moveTo>
                    <a:pt x="406" y="1"/>
                  </a:moveTo>
                  <a:cubicBezTo>
                    <a:pt x="182" y="1"/>
                    <a:pt x="0" y="183"/>
                    <a:pt x="0" y="406"/>
                  </a:cubicBezTo>
                  <a:cubicBezTo>
                    <a:pt x="0" y="630"/>
                    <a:pt x="182" y="812"/>
                    <a:pt x="406" y="812"/>
                  </a:cubicBezTo>
                  <a:lnTo>
                    <a:pt x="6487" y="812"/>
                  </a:lnTo>
                  <a:cubicBezTo>
                    <a:pt x="6709" y="812"/>
                    <a:pt x="6891" y="630"/>
                    <a:pt x="6891" y="406"/>
                  </a:cubicBezTo>
                  <a:cubicBezTo>
                    <a:pt x="6891" y="183"/>
                    <a:pt x="6709" y="1"/>
                    <a:pt x="6487"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2053;p63">
              <a:extLst>
                <a:ext uri="{FF2B5EF4-FFF2-40B4-BE49-F238E27FC236}">
                  <a16:creationId xmlns:a16="http://schemas.microsoft.com/office/drawing/2014/main" id="{294D4702-3327-0C6E-C807-88F731CB8DE7}"/>
                </a:ext>
              </a:extLst>
            </p:cNvPr>
            <p:cNvSpPr/>
            <p:nvPr/>
          </p:nvSpPr>
          <p:spPr>
            <a:xfrm>
              <a:off x="2485589" y="2058460"/>
              <a:ext cx="80107" cy="40063"/>
            </a:xfrm>
            <a:custGeom>
              <a:avLst/>
              <a:gdLst/>
              <a:ahLst/>
              <a:cxnLst/>
              <a:rect l="l" t="t" r="r" b="b"/>
              <a:pathLst>
                <a:path w="4055" h="2028" extrusionOk="0">
                  <a:moveTo>
                    <a:pt x="1217" y="0"/>
                  </a:moveTo>
                  <a:cubicBezTo>
                    <a:pt x="546" y="2"/>
                    <a:pt x="1" y="545"/>
                    <a:pt x="1" y="1217"/>
                  </a:cubicBezTo>
                  <a:lnTo>
                    <a:pt x="1" y="1622"/>
                  </a:lnTo>
                  <a:cubicBezTo>
                    <a:pt x="1" y="1846"/>
                    <a:pt x="182" y="2027"/>
                    <a:pt x="406" y="2027"/>
                  </a:cubicBezTo>
                  <a:cubicBezTo>
                    <a:pt x="630" y="2027"/>
                    <a:pt x="812" y="1846"/>
                    <a:pt x="812" y="1622"/>
                  </a:cubicBezTo>
                  <a:lnTo>
                    <a:pt x="812" y="1217"/>
                  </a:lnTo>
                  <a:cubicBezTo>
                    <a:pt x="812" y="993"/>
                    <a:pt x="992" y="813"/>
                    <a:pt x="1216" y="813"/>
                  </a:cubicBezTo>
                  <a:lnTo>
                    <a:pt x="2837" y="813"/>
                  </a:lnTo>
                  <a:cubicBezTo>
                    <a:pt x="3061" y="813"/>
                    <a:pt x="3241" y="993"/>
                    <a:pt x="3243" y="1217"/>
                  </a:cubicBezTo>
                  <a:lnTo>
                    <a:pt x="3243" y="1622"/>
                  </a:lnTo>
                  <a:cubicBezTo>
                    <a:pt x="3243" y="1846"/>
                    <a:pt x="3424" y="2026"/>
                    <a:pt x="3648" y="2026"/>
                  </a:cubicBezTo>
                  <a:lnTo>
                    <a:pt x="3649" y="2026"/>
                  </a:lnTo>
                  <a:cubicBezTo>
                    <a:pt x="3873" y="2026"/>
                    <a:pt x="4055" y="1845"/>
                    <a:pt x="4055" y="1622"/>
                  </a:cubicBezTo>
                  <a:lnTo>
                    <a:pt x="4055" y="1217"/>
                  </a:lnTo>
                  <a:cubicBezTo>
                    <a:pt x="4053" y="545"/>
                    <a:pt x="3510" y="2"/>
                    <a:pt x="2839"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2054;p63">
              <a:extLst>
                <a:ext uri="{FF2B5EF4-FFF2-40B4-BE49-F238E27FC236}">
                  <a16:creationId xmlns:a16="http://schemas.microsoft.com/office/drawing/2014/main" id="{5D47AE95-83B2-74F6-AD78-0BBB4BD8AACE}"/>
                </a:ext>
              </a:extLst>
            </p:cNvPr>
            <p:cNvSpPr/>
            <p:nvPr/>
          </p:nvSpPr>
          <p:spPr>
            <a:xfrm>
              <a:off x="2429504" y="2082463"/>
              <a:ext cx="192236" cy="72086"/>
            </a:xfrm>
            <a:custGeom>
              <a:avLst/>
              <a:gdLst/>
              <a:ahLst/>
              <a:cxnLst/>
              <a:rect l="l" t="t" r="r" b="b"/>
              <a:pathLst>
                <a:path w="9731" h="3649" extrusionOk="0">
                  <a:moveTo>
                    <a:pt x="406" y="0"/>
                  </a:moveTo>
                  <a:cubicBezTo>
                    <a:pt x="182" y="0"/>
                    <a:pt x="0" y="182"/>
                    <a:pt x="0" y="406"/>
                  </a:cubicBezTo>
                  <a:lnTo>
                    <a:pt x="0" y="1622"/>
                  </a:lnTo>
                  <a:cubicBezTo>
                    <a:pt x="0" y="2741"/>
                    <a:pt x="907" y="3649"/>
                    <a:pt x="2028" y="3649"/>
                  </a:cubicBezTo>
                  <a:lnTo>
                    <a:pt x="7703" y="3649"/>
                  </a:lnTo>
                  <a:cubicBezTo>
                    <a:pt x="8822" y="3649"/>
                    <a:pt x="9730" y="2741"/>
                    <a:pt x="9730" y="1622"/>
                  </a:cubicBezTo>
                  <a:lnTo>
                    <a:pt x="9730" y="406"/>
                  </a:lnTo>
                  <a:cubicBezTo>
                    <a:pt x="9729" y="182"/>
                    <a:pt x="9547" y="0"/>
                    <a:pt x="9325" y="0"/>
                  </a:cubicBezTo>
                  <a:close/>
                </a:path>
              </a:pathLst>
            </a:custGeom>
            <a:solidFill>
              <a:srgbClr val="419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2055;p63">
              <a:extLst>
                <a:ext uri="{FF2B5EF4-FFF2-40B4-BE49-F238E27FC236}">
                  <a16:creationId xmlns:a16="http://schemas.microsoft.com/office/drawing/2014/main" id="{5F2138A0-6852-9B90-33BF-E46F79603E96}"/>
                </a:ext>
              </a:extLst>
            </p:cNvPr>
            <p:cNvSpPr/>
            <p:nvPr/>
          </p:nvSpPr>
          <p:spPr>
            <a:xfrm>
              <a:off x="2405482" y="2298701"/>
              <a:ext cx="80107" cy="80107"/>
            </a:xfrm>
            <a:custGeom>
              <a:avLst/>
              <a:gdLst/>
              <a:ahLst/>
              <a:cxnLst/>
              <a:rect l="l" t="t" r="r" b="b"/>
              <a:pathLst>
                <a:path w="4055" h="4055" extrusionOk="0">
                  <a:moveTo>
                    <a:pt x="3245" y="811"/>
                  </a:moveTo>
                  <a:lnTo>
                    <a:pt x="3245" y="3243"/>
                  </a:lnTo>
                  <a:lnTo>
                    <a:pt x="811" y="3243"/>
                  </a:lnTo>
                  <a:lnTo>
                    <a:pt x="811" y="811"/>
                  </a:lnTo>
                  <a:close/>
                  <a:moveTo>
                    <a:pt x="811" y="0"/>
                  </a:moveTo>
                  <a:cubicBezTo>
                    <a:pt x="363" y="0"/>
                    <a:pt x="0" y="363"/>
                    <a:pt x="0" y="811"/>
                  </a:cubicBezTo>
                  <a:lnTo>
                    <a:pt x="0" y="3243"/>
                  </a:lnTo>
                  <a:cubicBezTo>
                    <a:pt x="0" y="3691"/>
                    <a:pt x="363" y="4054"/>
                    <a:pt x="811" y="4054"/>
                  </a:cubicBezTo>
                  <a:lnTo>
                    <a:pt x="3244" y="4054"/>
                  </a:lnTo>
                  <a:cubicBezTo>
                    <a:pt x="3691" y="4054"/>
                    <a:pt x="4054" y="3691"/>
                    <a:pt x="4054" y="3243"/>
                  </a:cubicBezTo>
                  <a:lnTo>
                    <a:pt x="4054" y="811"/>
                  </a:lnTo>
                  <a:cubicBezTo>
                    <a:pt x="4054" y="363"/>
                    <a:pt x="3691" y="0"/>
                    <a:pt x="3244" y="0"/>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2056;p63">
              <a:extLst>
                <a:ext uri="{FF2B5EF4-FFF2-40B4-BE49-F238E27FC236}">
                  <a16:creationId xmlns:a16="http://schemas.microsoft.com/office/drawing/2014/main" id="{62B515AD-EB04-3375-C048-D4DA5D071B8A}"/>
                </a:ext>
              </a:extLst>
            </p:cNvPr>
            <p:cNvSpPr/>
            <p:nvPr/>
          </p:nvSpPr>
          <p:spPr>
            <a:xfrm>
              <a:off x="2405482" y="2402810"/>
              <a:ext cx="80107" cy="80107"/>
            </a:xfrm>
            <a:custGeom>
              <a:avLst/>
              <a:gdLst/>
              <a:ahLst/>
              <a:cxnLst/>
              <a:rect l="l" t="t" r="r" b="b"/>
              <a:pathLst>
                <a:path w="4055" h="4055" extrusionOk="0">
                  <a:moveTo>
                    <a:pt x="3245" y="811"/>
                  </a:moveTo>
                  <a:lnTo>
                    <a:pt x="3245" y="3244"/>
                  </a:lnTo>
                  <a:lnTo>
                    <a:pt x="811" y="3244"/>
                  </a:lnTo>
                  <a:lnTo>
                    <a:pt x="811" y="811"/>
                  </a:lnTo>
                  <a:close/>
                  <a:moveTo>
                    <a:pt x="811" y="1"/>
                  </a:moveTo>
                  <a:cubicBezTo>
                    <a:pt x="363" y="1"/>
                    <a:pt x="0" y="364"/>
                    <a:pt x="0" y="811"/>
                  </a:cubicBezTo>
                  <a:lnTo>
                    <a:pt x="0" y="3244"/>
                  </a:lnTo>
                  <a:cubicBezTo>
                    <a:pt x="0" y="3691"/>
                    <a:pt x="363" y="4055"/>
                    <a:pt x="811" y="4055"/>
                  </a:cubicBezTo>
                  <a:lnTo>
                    <a:pt x="3244" y="4055"/>
                  </a:lnTo>
                  <a:cubicBezTo>
                    <a:pt x="3691" y="4053"/>
                    <a:pt x="4054" y="3691"/>
                    <a:pt x="4054" y="3244"/>
                  </a:cubicBezTo>
                  <a:lnTo>
                    <a:pt x="4054" y="811"/>
                  </a:lnTo>
                  <a:cubicBezTo>
                    <a:pt x="4054" y="364"/>
                    <a:pt x="3691" y="1"/>
                    <a:pt x="3244" y="1"/>
                  </a:cubicBezTo>
                  <a:close/>
                </a:path>
              </a:pathLst>
            </a:custGeom>
            <a:solidFill>
              <a:srgbClr val="AB99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2057;p63">
              <a:extLst>
                <a:ext uri="{FF2B5EF4-FFF2-40B4-BE49-F238E27FC236}">
                  <a16:creationId xmlns:a16="http://schemas.microsoft.com/office/drawing/2014/main" id="{E578F95C-FA46-9C50-006A-50DE91ECC9E1}"/>
                </a:ext>
              </a:extLst>
            </p:cNvPr>
            <p:cNvSpPr/>
            <p:nvPr/>
          </p:nvSpPr>
          <p:spPr>
            <a:xfrm>
              <a:off x="2428734" y="2298701"/>
              <a:ext cx="73647" cy="56104"/>
            </a:xfrm>
            <a:custGeom>
              <a:avLst/>
              <a:gdLst/>
              <a:ahLst/>
              <a:cxnLst/>
              <a:rect l="l" t="t" r="r" b="b"/>
              <a:pathLst>
                <a:path w="3728" h="2840" extrusionOk="0">
                  <a:moveTo>
                    <a:pt x="3282" y="1"/>
                  </a:moveTo>
                  <a:cubicBezTo>
                    <a:pt x="3178" y="1"/>
                    <a:pt x="3074" y="40"/>
                    <a:pt x="2996" y="120"/>
                  </a:cubicBezTo>
                  <a:lnTo>
                    <a:pt x="1256" y="1860"/>
                  </a:lnTo>
                  <a:lnTo>
                    <a:pt x="731" y="1336"/>
                  </a:lnTo>
                  <a:cubicBezTo>
                    <a:pt x="652" y="1257"/>
                    <a:pt x="548" y="1217"/>
                    <a:pt x="444" y="1217"/>
                  </a:cubicBezTo>
                  <a:cubicBezTo>
                    <a:pt x="340" y="1217"/>
                    <a:pt x="237" y="1257"/>
                    <a:pt x="158" y="1336"/>
                  </a:cubicBezTo>
                  <a:cubicBezTo>
                    <a:pt x="0" y="1494"/>
                    <a:pt x="0" y="1751"/>
                    <a:pt x="158" y="1909"/>
                  </a:cubicBezTo>
                  <a:lnTo>
                    <a:pt x="969" y="2720"/>
                  </a:lnTo>
                  <a:cubicBezTo>
                    <a:pt x="1045" y="2796"/>
                    <a:pt x="1147" y="2838"/>
                    <a:pt x="1256" y="2838"/>
                  </a:cubicBezTo>
                  <a:lnTo>
                    <a:pt x="1256" y="2839"/>
                  </a:lnTo>
                  <a:cubicBezTo>
                    <a:pt x="1363" y="2839"/>
                    <a:pt x="1465" y="2796"/>
                    <a:pt x="1541" y="2720"/>
                  </a:cubicBezTo>
                  <a:lnTo>
                    <a:pt x="3568" y="693"/>
                  </a:lnTo>
                  <a:cubicBezTo>
                    <a:pt x="3728" y="535"/>
                    <a:pt x="3728" y="278"/>
                    <a:pt x="3568" y="120"/>
                  </a:cubicBezTo>
                  <a:cubicBezTo>
                    <a:pt x="3490" y="40"/>
                    <a:pt x="3386" y="1"/>
                    <a:pt x="3282"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50"/>
          <p:cNvSpPr txBox="1">
            <a:spLocks noGrp="1"/>
          </p:cNvSpPr>
          <p:nvPr>
            <p:ph type="title"/>
          </p:nvPr>
        </p:nvSpPr>
        <p:spPr>
          <a:xfrm>
            <a:off x="311700" y="455702"/>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Calibri" panose="020F0502020204030204" pitchFamily="34" charset="0"/>
                <a:ea typeface="Calibri" panose="020F0502020204030204" pitchFamily="34" charset="0"/>
                <a:cs typeface="Calibri" panose="020F0502020204030204" pitchFamily="34" charset="0"/>
              </a:rPr>
              <a:t>Metrics</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950" name="Google Shape;950;p50"/>
          <p:cNvSpPr txBox="1">
            <a:spLocks noGrp="1"/>
          </p:cNvSpPr>
          <p:nvPr>
            <p:ph type="title" idx="2"/>
          </p:nvPr>
        </p:nvSpPr>
        <p:spPr>
          <a:xfrm>
            <a:off x="1085725" y="3094074"/>
            <a:ext cx="2073000" cy="50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Calibri" panose="020F0502020204030204" pitchFamily="34" charset="0"/>
                <a:ea typeface="Calibri" panose="020F0502020204030204" pitchFamily="34" charset="0"/>
                <a:cs typeface="Calibri" panose="020F0502020204030204" pitchFamily="34" charset="0"/>
              </a:rPr>
              <a:t>Accuracy</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951" name="Google Shape;951;p50"/>
          <p:cNvSpPr txBox="1">
            <a:spLocks noGrp="1"/>
          </p:cNvSpPr>
          <p:nvPr>
            <p:ph type="subTitle" idx="1"/>
          </p:nvPr>
        </p:nvSpPr>
        <p:spPr>
          <a:xfrm>
            <a:off x="1085725" y="3541074"/>
            <a:ext cx="2073000" cy="10309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C</a:t>
            </a: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orrect predictions divided by the total number of predictions across all classes</a:t>
            </a:r>
            <a:endParaRPr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952" name="Google Shape;952;p50"/>
          <p:cNvSpPr txBox="1">
            <a:spLocks noGrp="1"/>
          </p:cNvSpPr>
          <p:nvPr>
            <p:ph type="title" idx="3"/>
          </p:nvPr>
        </p:nvSpPr>
        <p:spPr>
          <a:xfrm>
            <a:off x="3535500" y="3094074"/>
            <a:ext cx="2073000" cy="50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Calibri" panose="020F0502020204030204" pitchFamily="34" charset="0"/>
                <a:ea typeface="Calibri" panose="020F0502020204030204" pitchFamily="34" charset="0"/>
                <a:cs typeface="Calibri" panose="020F0502020204030204" pitchFamily="34" charset="0"/>
              </a:rPr>
              <a:t>F1 Score</a:t>
            </a:r>
            <a:endParaRPr b="1" dirty="0">
              <a:latin typeface="Calibri" panose="020F0502020204030204" pitchFamily="34" charset="0"/>
              <a:ea typeface="Calibri" panose="020F0502020204030204" pitchFamily="34" charset="0"/>
              <a:cs typeface="Calibri" panose="020F0502020204030204" pitchFamily="34" charset="0"/>
            </a:endParaRPr>
          </a:p>
        </p:txBody>
      </p:sp>
      <p:sp>
        <p:nvSpPr>
          <p:cNvPr id="953" name="Google Shape;953;p50"/>
          <p:cNvSpPr txBox="1">
            <a:spLocks noGrp="1"/>
          </p:cNvSpPr>
          <p:nvPr>
            <p:ph type="subTitle" idx="4"/>
          </p:nvPr>
        </p:nvSpPr>
        <p:spPr>
          <a:xfrm>
            <a:off x="3535500" y="3541075"/>
            <a:ext cx="2073000" cy="12478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Computes The number of times a model made a correct prediction across the entire dataset</a:t>
            </a:r>
            <a:endParaRPr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954" name="Google Shape;954;p50"/>
          <p:cNvSpPr txBox="1">
            <a:spLocks noGrp="1"/>
          </p:cNvSpPr>
          <p:nvPr>
            <p:ph type="title" idx="5"/>
          </p:nvPr>
        </p:nvSpPr>
        <p:spPr>
          <a:xfrm>
            <a:off x="5985275" y="3094074"/>
            <a:ext cx="2073000" cy="50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latin typeface="Calibri" panose="020F0502020204030204" pitchFamily="34" charset="0"/>
                <a:ea typeface="Calibri" panose="020F0502020204030204" pitchFamily="34" charset="0"/>
                <a:cs typeface="Calibri" panose="020F0502020204030204" pitchFamily="34" charset="0"/>
              </a:rPr>
              <a:t>Recall</a:t>
            </a:r>
          </a:p>
        </p:txBody>
      </p:sp>
      <p:sp>
        <p:nvSpPr>
          <p:cNvPr id="955" name="Google Shape;955;p50"/>
          <p:cNvSpPr txBox="1">
            <a:spLocks noGrp="1"/>
          </p:cNvSpPr>
          <p:nvPr>
            <p:ph type="subTitle" idx="6"/>
          </p:nvPr>
        </p:nvSpPr>
        <p:spPr>
          <a:xfrm>
            <a:off x="5985275" y="3541074"/>
            <a:ext cx="2073000" cy="114672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solidFill>
                  <a:schemeClr val="tx2"/>
                </a:solidFill>
                <a:latin typeface="Calibri" panose="020F0502020204030204" pitchFamily="34" charset="0"/>
                <a:ea typeface="Calibri" panose="020F0502020204030204" pitchFamily="34" charset="0"/>
                <a:cs typeface="Calibri" panose="020F0502020204030204" pitchFamily="34" charset="0"/>
              </a:rPr>
              <a:t>TP/(TP+FN) : ratio of true positives to the total number of positive samples</a:t>
            </a:r>
            <a:endParaRPr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956" name="Google Shape;956;p50"/>
          <p:cNvSpPr/>
          <p:nvPr/>
        </p:nvSpPr>
        <p:spPr>
          <a:xfrm>
            <a:off x="1712875" y="1820100"/>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0"/>
          <p:cNvSpPr/>
          <p:nvPr/>
        </p:nvSpPr>
        <p:spPr>
          <a:xfrm>
            <a:off x="4162650" y="1820100"/>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0"/>
          <p:cNvSpPr/>
          <p:nvPr/>
        </p:nvSpPr>
        <p:spPr>
          <a:xfrm>
            <a:off x="6612425" y="1820100"/>
            <a:ext cx="818700" cy="81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0"/>
          <p:cNvSpPr/>
          <p:nvPr/>
        </p:nvSpPr>
        <p:spPr>
          <a:xfrm>
            <a:off x="4332300" y="354575"/>
            <a:ext cx="479400" cy="54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Freeform: Shape 19">
            <a:extLst>
              <a:ext uri="{FF2B5EF4-FFF2-40B4-BE49-F238E27FC236}">
                <a16:creationId xmlns:a16="http://schemas.microsoft.com/office/drawing/2014/main" id="{94B90073-B02D-2642-9871-183EF44C1230}"/>
              </a:ext>
            </a:extLst>
          </p:cNvPr>
          <p:cNvSpPr/>
          <p:nvPr/>
        </p:nvSpPr>
        <p:spPr>
          <a:xfrm>
            <a:off x="4405555" y="2066641"/>
            <a:ext cx="332890" cy="332890"/>
          </a:xfrm>
          <a:custGeom>
            <a:avLst/>
            <a:gdLst>
              <a:gd name="connsiteX0" fmla="*/ 166445 w 332890"/>
              <a:gd name="connsiteY0" fmla="*/ 0 h 332890"/>
              <a:gd name="connsiteX1" fmla="*/ 0 w 332890"/>
              <a:gd name="connsiteY1" fmla="*/ 166445 h 332890"/>
              <a:gd name="connsiteX2" fmla="*/ 166445 w 332890"/>
              <a:gd name="connsiteY2" fmla="*/ 332890 h 332890"/>
              <a:gd name="connsiteX3" fmla="*/ 332890 w 332890"/>
              <a:gd name="connsiteY3" fmla="*/ 166445 h 332890"/>
              <a:gd name="connsiteX4" fmla="*/ 166445 w 332890"/>
              <a:gd name="connsiteY4" fmla="*/ 0 h 332890"/>
              <a:gd name="connsiteX5" fmla="*/ 142781 w 332890"/>
              <a:gd name="connsiteY5" fmla="*/ 234210 h 332890"/>
              <a:gd name="connsiteX6" fmla="*/ 70247 w 332890"/>
              <a:gd name="connsiteY6" fmla="*/ 161669 h 332890"/>
              <a:gd name="connsiteX7" fmla="*/ 94895 w 332890"/>
              <a:gd name="connsiteY7" fmla="*/ 137020 h 332890"/>
              <a:gd name="connsiteX8" fmla="*/ 142781 w 332890"/>
              <a:gd name="connsiteY8" fmla="*/ 184906 h 332890"/>
              <a:gd name="connsiteX9" fmla="*/ 240853 w 332890"/>
              <a:gd name="connsiteY9" fmla="*/ 86841 h 332890"/>
              <a:gd name="connsiteX10" fmla="*/ 265502 w 332890"/>
              <a:gd name="connsiteY10" fmla="*/ 111489 h 33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890" h="332890">
                <a:moveTo>
                  <a:pt x="166445" y="0"/>
                </a:moveTo>
                <a:cubicBezTo>
                  <a:pt x="74520" y="0"/>
                  <a:pt x="0" y="74520"/>
                  <a:pt x="0" y="166445"/>
                </a:cubicBezTo>
                <a:cubicBezTo>
                  <a:pt x="0" y="258370"/>
                  <a:pt x="74520" y="332890"/>
                  <a:pt x="166445" y="332890"/>
                </a:cubicBezTo>
                <a:cubicBezTo>
                  <a:pt x="258370" y="332890"/>
                  <a:pt x="332890" y="258370"/>
                  <a:pt x="332890" y="166445"/>
                </a:cubicBezTo>
                <a:cubicBezTo>
                  <a:pt x="332787" y="74563"/>
                  <a:pt x="258327" y="103"/>
                  <a:pt x="166445" y="0"/>
                </a:cubicBezTo>
                <a:close/>
                <a:moveTo>
                  <a:pt x="142781" y="234210"/>
                </a:moveTo>
                <a:lnTo>
                  <a:pt x="70247" y="161669"/>
                </a:lnTo>
                <a:lnTo>
                  <a:pt x="94895" y="137020"/>
                </a:lnTo>
                <a:lnTo>
                  <a:pt x="142781" y="184906"/>
                </a:lnTo>
                <a:lnTo>
                  <a:pt x="240853" y="86841"/>
                </a:lnTo>
                <a:lnTo>
                  <a:pt x="265502" y="111489"/>
                </a:lnTo>
                <a:close/>
              </a:path>
            </a:pathLst>
          </a:custGeom>
          <a:solidFill>
            <a:srgbClr val="000000"/>
          </a:solidFill>
          <a:ln w="714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8AA254E-702B-94A1-0C56-23F7296C2854}"/>
              </a:ext>
            </a:extLst>
          </p:cNvPr>
          <p:cNvSpPr/>
          <p:nvPr/>
        </p:nvSpPr>
        <p:spPr>
          <a:xfrm>
            <a:off x="4303979" y="1965070"/>
            <a:ext cx="536037" cy="536032"/>
          </a:xfrm>
          <a:custGeom>
            <a:avLst/>
            <a:gdLst>
              <a:gd name="connsiteX0" fmla="*/ 514938 w 536037"/>
              <a:gd name="connsiteY0" fmla="*/ 277171 h 536032"/>
              <a:gd name="connsiteX1" fmla="*/ 514938 w 536037"/>
              <a:gd name="connsiteY1" fmla="*/ 258862 h 536032"/>
              <a:gd name="connsiteX2" fmla="*/ 532770 w 536037"/>
              <a:gd name="connsiteY2" fmla="*/ 237014 h 536032"/>
              <a:gd name="connsiteX3" fmla="*/ 530720 w 536037"/>
              <a:gd name="connsiteY3" fmla="*/ 216648 h 536032"/>
              <a:gd name="connsiteX4" fmla="*/ 529397 w 536037"/>
              <a:gd name="connsiteY4" fmla="*/ 215687 h 536032"/>
              <a:gd name="connsiteX5" fmla="*/ 505683 w 536037"/>
              <a:gd name="connsiteY5" fmla="*/ 200418 h 536032"/>
              <a:gd name="connsiteX6" fmla="*/ 500024 w 536037"/>
              <a:gd name="connsiteY6" fmla="*/ 183013 h 536032"/>
              <a:gd name="connsiteX7" fmla="*/ 510235 w 536037"/>
              <a:gd name="connsiteY7" fmla="*/ 156715 h 536032"/>
              <a:gd name="connsiteX8" fmla="*/ 501984 w 536037"/>
              <a:gd name="connsiteY8" fmla="*/ 137983 h 536032"/>
              <a:gd name="connsiteX9" fmla="*/ 500436 w 536037"/>
              <a:gd name="connsiteY9" fmla="*/ 137480 h 536032"/>
              <a:gd name="connsiteX10" fmla="*/ 473161 w 536037"/>
              <a:gd name="connsiteY10" fmla="*/ 130287 h 536032"/>
              <a:gd name="connsiteX11" fmla="*/ 462400 w 536037"/>
              <a:gd name="connsiteY11" fmla="*/ 115480 h 536032"/>
              <a:gd name="connsiteX12" fmla="*/ 463985 w 536037"/>
              <a:gd name="connsiteY12" fmla="*/ 87315 h 536032"/>
              <a:gd name="connsiteX13" fmla="*/ 450345 w 536037"/>
              <a:gd name="connsiteY13" fmla="*/ 72053 h 536032"/>
              <a:gd name="connsiteX14" fmla="*/ 448722 w 536037"/>
              <a:gd name="connsiteY14" fmla="*/ 72053 h 536032"/>
              <a:gd name="connsiteX15" fmla="*/ 420557 w 536037"/>
              <a:gd name="connsiteY15" fmla="*/ 73637 h 536032"/>
              <a:gd name="connsiteX16" fmla="*/ 405751 w 536037"/>
              <a:gd name="connsiteY16" fmla="*/ 62876 h 536032"/>
              <a:gd name="connsiteX17" fmla="*/ 398557 w 536037"/>
              <a:gd name="connsiteY17" fmla="*/ 35601 h 536032"/>
              <a:gd name="connsiteX18" fmla="*/ 380870 w 536037"/>
              <a:gd name="connsiteY18" fmla="*/ 25300 h 536032"/>
              <a:gd name="connsiteX19" fmla="*/ 379322 w 536037"/>
              <a:gd name="connsiteY19" fmla="*/ 25803 h 536032"/>
              <a:gd name="connsiteX20" fmla="*/ 353024 w 536037"/>
              <a:gd name="connsiteY20" fmla="*/ 36014 h 536032"/>
              <a:gd name="connsiteX21" fmla="*/ 335619 w 536037"/>
              <a:gd name="connsiteY21" fmla="*/ 30354 h 536032"/>
              <a:gd name="connsiteX22" fmla="*/ 320350 w 536037"/>
              <a:gd name="connsiteY22" fmla="*/ 6640 h 536032"/>
              <a:gd name="connsiteX23" fmla="*/ 300345 w 536037"/>
              <a:gd name="connsiteY23" fmla="*/ 2306 h 536032"/>
              <a:gd name="connsiteX24" fmla="*/ 299023 w 536037"/>
              <a:gd name="connsiteY24" fmla="*/ 3267 h 536032"/>
              <a:gd name="connsiteX25" fmla="*/ 277175 w 536037"/>
              <a:gd name="connsiteY25" fmla="*/ 21099 h 536032"/>
              <a:gd name="connsiteX26" fmla="*/ 258866 w 536037"/>
              <a:gd name="connsiteY26" fmla="*/ 21099 h 536032"/>
              <a:gd name="connsiteX27" fmla="*/ 237019 w 536037"/>
              <a:gd name="connsiteY27" fmla="*/ 3267 h 536032"/>
              <a:gd name="connsiteX28" fmla="*/ 216653 w 536037"/>
              <a:gd name="connsiteY28" fmla="*/ 5317 h 536032"/>
              <a:gd name="connsiteX29" fmla="*/ 215692 w 536037"/>
              <a:gd name="connsiteY29" fmla="*/ 6640 h 536032"/>
              <a:gd name="connsiteX30" fmla="*/ 200423 w 536037"/>
              <a:gd name="connsiteY30" fmla="*/ 30354 h 536032"/>
              <a:gd name="connsiteX31" fmla="*/ 183018 w 536037"/>
              <a:gd name="connsiteY31" fmla="*/ 36014 h 536032"/>
              <a:gd name="connsiteX32" fmla="*/ 156720 w 536037"/>
              <a:gd name="connsiteY32" fmla="*/ 25803 h 536032"/>
              <a:gd name="connsiteX33" fmla="*/ 137988 w 536037"/>
              <a:gd name="connsiteY33" fmla="*/ 34053 h 536032"/>
              <a:gd name="connsiteX34" fmla="*/ 137485 w 536037"/>
              <a:gd name="connsiteY34" fmla="*/ 35601 h 536032"/>
              <a:gd name="connsiteX35" fmla="*/ 130291 w 536037"/>
              <a:gd name="connsiteY35" fmla="*/ 62876 h 536032"/>
              <a:gd name="connsiteX36" fmla="*/ 115485 w 536037"/>
              <a:gd name="connsiteY36" fmla="*/ 73637 h 536032"/>
              <a:gd name="connsiteX37" fmla="*/ 87319 w 536037"/>
              <a:gd name="connsiteY37" fmla="*/ 72053 h 536032"/>
              <a:gd name="connsiteX38" fmla="*/ 72057 w 536037"/>
              <a:gd name="connsiteY38" fmla="*/ 85692 h 536032"/>
              <a:gd name="connsiteX39" fmla="*/ 72057 w 536037"/>
              <a:gd name="connsiteY39" fmla="*/ 87315 h 536032"/>
              <a:gd name="connsiteX40" fmla="*/ 73642 w 536037"/>
              <a:gd name="connsiteY40" fmla="*/ 115480 h 536032"/>
              <a:gd name="connsiteX41" fmla="*/ 62881 w 536037"/>
              <a:gd name="connsiteY41" fmla="*/ 130287 h 536032"/>
              <a:gd name="connsiteX42" fmla="*/ 35606 w 536037"/>
              <a:gd name="connsiteY42" fmla="*/ 137480 h 536032"/>
              <a:gd name="connsiteX43" fmla="*/ 25304 w 536037"/>
              <a:gd name="connsiteY43" fmla="*/ 155167 h 536032"/>
              <a:gd name="connsiteX44" fmla="*/ 25807 w 536037"/>
              <a:gd name="connsiteY44" fmla="*/ 156715 h 536032"/>
              <a:gd name="connsiteX45" fmla="*/ 36018 w 536037"/>
              <a:gd name="connsiteY45" fmla="*/ 183013 h 536032"/>
              <a:gd name="connsiteX46" fmla="*/ 30359 w 536037"/>
              <a:gd name="connsiteY46" fmla="*/ 200418 h 536032"/>
              <a:gd name="connsiteX47" fmla="*/ 6644 w 536037"/>
              <a:gd name="connsiteY47" fmla="*/ 215687 h 536032"/>
              <a:gd name="connsiteX48" fmla="*/ 2303 w 536037"/>
              <a:gd name="connsiteY48" fmla="*/ 235690 h 536032"/>
              <a:gd name="connsiteX49" fmla="*/ 3265 w 536037"/>
              <a:gd name="connsiteY49" fmla="*/ 237014 h 536032"/>
              <a:gd name="connsiteX50" fmla="*/ 21103 w 536037"/>
              <a:gd name="connsiteY50" fmla="*/ 258862 h 536032"/>
              <a:gd name="connsiteX51" fmla="*/ 21103 w 536037"/>
              <a:gd name="connsiteY51" fmla="*/ 277171 h 536032"/>
              <a:gd name="connsiteX52" fmla="*/ 3265 w 536037"/>
              <a:gd name="connsiteY52" fmla="*/ 299018 h 536032"/>
              <a:gd name="connsiteX53" fmla="*/ 5321 w 536037"/>
              <a:gd name="connsiteY53" fmla="*/ 319383 h 536032"/>
              <a:gd name="connsiteX54" fmla="*/ 6644 w 536037"/>
              <a:gd name="connsiteY54" fmla="*/ 320345 h 536032"/>
              <a:gd name="connsiteX55" fmla="*/ 30359 w 536037"/>
              <a:gd name="connsiteY55" fmla="*/ 335615 h 536032"/>
              <a:gd name="connsiteX56" fmla="*/ 36018 w 536037"/>
              <a:gd name="connsiteY56" fmla="*/ 353019 h 536032"/>
              <a:gd name="connsiteX57" fmla="*/ 25807 w 536037"/>
              <a:gd name="connsiteY57" fmla="*/ 379317 h 536032"/>
              <a:gd name="connsiteX58" fmla="*/ 34058 w 536037"/>
              <a:gd name="connsiteY58" fmla="*/ 398050 h 536032"/>
              <a:gd name="connsiteX59" fmla="*/ 35606 w 536037"/>
              <a:gd name="connsiteY59" fmla="*/ 398553 h 536032"/>
              <a:gd name="connsiteX60" fmla="*/ 62881 w 536037"/>
              <a:gd name="connsiteY60" fmla="*/ 405746 h 536032"/>
              <a:gd name="connsiteX61" fmla="*/ 73642 w 536037"/>
              <a:gd name="connsiteY61" fmla="*/ 420552 h 536032"/>
              <a:gd name="connsiteX62" fmla="*/ 72057 w 536037"/>
              <a:gd name="connsiteY62" fmla="*/ 448718 h 536032"/>
              <a:gd name="connsiteX63" fmla="*/ 85696 w 536037"/>
              <a:gd name="connsiteY63" fmla="*/ 463980 h 536032"/>
              <a:gd name="connsiteX64" fmla="*/ 87319 w 536037"/>
              <a:gd name="connsiteY64" fmla="*/ 463980 h 536032"/>
              <a:gd name="connsiteX65" fmla="*/ 115485 w 536037"/>
              <a:gd name="connsiteY65" fmla="*/ 462395 h 536032"/>
              <a:gd name="connsiteX66" fmla="*/ 130291 w 536037"/>
              <a:gd name="connsiteY66" fmla="*/ 473156 h 536032"/>
              <a:gd name="connsiteX67" fmla="*/ 137485 w 536037"/>
              <a:gd name="connsiteY67" fmla="*/ 500431 h 536032"/>
              <a:gd name="connsiteX68" fmla="*/ 155172 w 536037"/>
              <a:gd name="connsiteY68" fmla="*/ 510733 h 536032"/>
              <a:gd name="connsiteX69" fmla="*/ 156720 w 536037"/>
              <a:gd name="connsiteY69" fmla="*/ 510230 h 536032"/>
              <a:gd name="connsiteX70" fmla="*/ 183018 w 536037"/>
              <a:gd name="connsiteY70" fmla="*/ 500019 h 536032"/>
              <a:gd name="connsiteX71" fmla="*/ 200423 w 536037"/>
              <a:gd name="connsiteY71" fmla="*/ 505678 h 536032"/>
              <a:gd name="connsiteX72" fmla="*/ 215692 w 536037"/>
              <a:gd name="connsiteY72" fmla="*/ 529393 h 536032"/>
              <a:gd name="connsiteX73" fmla="*/ 235697 w 536037"/>
              <a:gd name="connsiteY73" fmla="*/ 533726 h 536032"/>
              <a:gd name="connsiteX74" fmla="*/ 237019 w 536037"/>
              <a:gd name="connsiteY74" fmla="*/ 532765 h 536032"/>
              <a:gd name="connsiteX75" fmla="*/ 258866 w 536037"/>
              <a:gd name="connsiteY75" fmla="*/ 514934 h 536032"/>
              <a:gd name="connsiteX76" fmla="*/ 277175 w 536037"/>
              <a:gd name="connsiteY76" fmla="*/ 514934 h 536032"/>
              <a:gd name="connsiteX77" fmla="*/ 299023 w 536037"/>
              <a:gd name="connsiteY77" fmla="*/ 532765 h 536032"/>
              <a:gd name="connsiteX78" fmla="*/ 319389 w 536037"/>
              <a:gd name="connsiteY78" fmla="*/ 530715 h 536032"/>
              <a:gd name="connsiteX79" fmla="*/ 320350 w 536037"/>
              <a:gd name="connsiteY79" fmla="*/ 529393 h 536032"/>
              <a:gd name="connsiteX80" fmla="*/ 335619 w 536037"/>
              <a:gd name="connsiteY80" fmla="*/ 505678 h 536032"/>
              <a:gd name="connsiteX81" fmla="*/ 353024 w 536037"/>
              <a:gd name="connsiteY81" fmla="*/ 500019 h 536032"/>
              <a:gd name="connsiteX82" fmla="*/ 379322 w 536037"/>
              <a:gd name="connsiteY82" fmla="*/ 510230 h 536032"/>
              <a:gd name="connsiteX83" fmla="*/ 398054 w 536037"/>
              <a:gd name="connsiteY83" fmla="*/ 501979 h 536032"/>
              <a:gd name="connsiteX84" fmla="*/ 398557 w 536037"/>
              <a:gd name="connsiteY84" fmla="*/ 500431 h 536032"/>
              <a:gd name="connsiteX85" fmla="*/ 405751 w 536037"/>
              <a:gd name="connsiteY85" fmla="*/ 473156 h 536032"/>
              <a:gd name="connsiteX86" fmla="*/ 420557 w 536037"/>
              <a:gd name="connsiteY86" fmla="*/ 462395 h 536032"/>
              <a:gd name="connsiteX87" fmla="*/ 448722 w 536037"/>
              <a:gd name="connsiteY87" fmla="*/ 463980 h 536032"/>
              <a:gd name="connsiteX88" fmla="*/ 463985 w 536037"/>
              <a:gd name="connsiteY88" fmla="*/ 450341 h 536032"/>
              <a:gd name="connsiteX89" fmla="*/ 463985 w 536037"/>
              <a:gd name="connsiteY89" fmla="*/ 448718 h 536032"/>
              <a:gd name="connsiteX90" fmla="*/ 462400 w 536037"/>
              <a:gd name="connsiteY90" fmla="*/ 420552 h 536032"/>
              <a:gd name="connsiteX91" fmla="*/ 473161 w 536037"/>
              <a:gd name="connsiteY91" fmla="*/ 405746 h 536032"/>
              <a:gd name="connsiteX92" fmla="*/ 500436 w 536037"/>
              <a:gd name="connsiteY92" fmla="*/ 398553 h 536032"/>
              <a:gd name="connsiteX93" fmla="*/ 510738 w 536037"/>
              <a:gd name="connsiteY93" fmla="*/ 380865 h 536032"/>
              <a:gd name="connsiteX94" fmla="*/ 510235 w 536037"/>
              <a:gd name="connsiteY94" fmla="*/ 379317 h 536032"/>
              <a:gd name="connsiteX95" fmla="*/ 500024 w 536037"/>
              <a:gd name="connsiteY95" fmla="*/ 353019 h 536032"/>
              <a:gd name="connsiteX96" fmla="*/ 505683 w 536037"/>
              <a:gd name="connsiteY96" fmla="*/ 335615 h 536032"/>
              <a:gd name="connsiteX97" fmla="*/ 529397 w 536037"/>
              <a:gd name="connsiteY97" fmla="*/ 320345 h 536032"/>
              <a:gd name="connsiteX98" fmla="*/ 533731 w 536037"/>
              <a:gd name="connsiteY98" fmla="*/ 300341 h 536032"/>
              <a:gd name="connsiteX99" fmla="*/ 532770 w 536037"/>
              <a:gd name="connsiteY99" fmla="*/ 299018 h 536032"/>
              <a:gd name="connsiteX100" fmla="*/ 268021 w 536037"/>
              <a:gd name="connsiteY100" fmla="*/ 456171 h 536032"/>
              <a:gd name="connsiteX101" fmla="*/ 79866 w 536037"/>
              <a:gd name="connsiteY101" fmla="*/ 268016 h 536032"/>
              <a:gd name="connsiteX102" fmla="*/ 268021 w 536037"/>
              <a:gd name="connsiteY102" fmla="*/ 79861 h 536032"/>
              <a:gd name="connsiteX103" fmla="*/ 456176 w 536037"/>
              <a:gd name="connsiteY103" fmla="*/ 268016 h 536032"/>
              <a:gd name="connsiteX104" fmla="*/ 268021 w 536037"/>
              <a:gd name="connsiteY104" fmla="*/ 456171 h 53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36037" h="536032">
                <a:moveTo>
                  <a:pt x="514938" y="277171"/>
                </a:moveTo>
                <a:cubicBezTo>
                  <a:pt x="510588" y="271843"/>
                  <a:pt x="510588" y="264189"/>
                  <a:pt x="514938" y="258862"/>
                </a:cubicBezTo>
                <a:lnTo>
                  <a:pt x="532770" y="237014"/>
                </a:lnTo>
                <a:cubicBezTo>
                  <a:pt x="537828" y="230824"/>
                  <a:pt x="536909" y="221706"/>
                  <a:pt x="530720" y="216648"/>
                </a:cubicBezTo>
                <a:cubicBezTo>
                  <a:pt x="530297" y="216303"/>
                  <a:pt x="529856" y="215983"/>
                  <a:pt x="529397" y="215687"/>
                </a:cubicBezTo>
                <a:lnTo>
                  <a:pt x="505683" y="200418"/>
                </a:lnTo>
                <a:cubicBezTo>
                  <a:pt x="499902" y="196697"/>
                  <a:pt x="497537" y="189422"/>
                  <a:pt x="500024" y="183013"/>
                </a:cubicBezTo>
                <a:lnTo>
                  <a:pt x="510235" y="156715"/>
                </a:lnTo>
                <a:cubicBezTo>
                  <a:pt x="513129" y="149264"/>
                  <a:pt x="509435" y="140878"/>
                  <a:pt x="501984" y="137983"/>
                </a:cubicBezTo>
                <a:cubicBezTo>
                  <a:pt x="501478" y="137787"/>
                  <a:pt x="500961" y="137618"/>
                  <a:pt x="500436" y="137480"/>
                </a:cubicBezTo>
                <a:lnTo>
                  <a:pt x="473161" y="130287"/>
                </a:lnTo>
                <a:cubicBezTo>
                  <a:pt x="466512" y="128534"/>
                  <a:pt x="462015" y="122345"/>
                  <a:pt x="462400" y="115480"/>
                </a:cubicBezTo>
                <a:lnTo>
                  <a:pt x="463985" y="87315"/>
                </a:lnTo>
                <a:cubicBezTo>
                  <a:pt x="464432" y="79334"/>
                  <a:pt x="458326" y="72500"/>
                  <a:pt x="450345" y="72053"/>
                </a:cubicBezTo>
                <a:cubicBezTo>
                  <a:pt x="449805" y="72022"/>
                  <a:pt x="449263" y="72022"/>
                  <a:pt x="448722" y="72053"/>
                </a:cubicBezTo>
                <a:lnTo>
                  <a:pt x="420557" y="73637"/>
                </a:lnTo>
                <a:cubicBezTo>
                  <a:pt x="413692" y="74022"/>
                  <a:pt x="407503" y="69525"/>
                  <a:pt x="405751" y="62876"/>
                </a:cubicBezTo>
                <a:lnTo>
                  <a:pt x="398557" y="35601"/>
                </a:lnTo>
                <a:cubicBezTo>
                  <a:pt x="396518" y="27872"/>
                  <a:pt x="388599" y="23260"/>
                  <a:pt x="380870" y="25300"/>
                </a:cubicBezTo>
                <a:cubicBezTo>
                  <a:pt x="380345" y="25438"/>
                  <a:pt x="379828" y="25606"/>
                  <a:pt x="379322" y="25803"/>
                </a:cubicBezTo>
                <a:lnTo>
                  <a:pt x="353024" y="36014"/>
                </a:lnTo>
                <a:cubicBezTo>
                  <a:pt x="346614" y="38500"/>
                  <a:pt x="339340" y="36134"/>
                  <a:pt x="335619" y="30354"/>
                </a:cubicBezTo>
                <a:lnTo>
                  <a:pt x="320350" y="6640"/>
                </a:lnTo>
                <a:cubicBezTo>
                  <a:pt x="316022" y="-81"/>
                  <a:pt x="307066" y="-2021"/>
                  <a:pt x="300345" y="2306"/>
                </a:cubicBezTo>
                <a:cubicBezTo>
                  <a:pt x="299886" y="2602"/>
                  <a:pt x="299445" y="2922"/>
                  <a:pt x="299023" y="3267"/>
                </a:cubicBezTo>
                <a:lnTo>
                  <a:pt x="277175" y="21099"/>
                </a:lnTo>
                <a:cubicBezTo>
                  <a:pt x="271848" y="25449"/>
                  <a:pt x="264194" y="25449"/>
                  <a:pt x="258866" y="21099"/>
                </a:cubicBezTo>
                <a:lnTo>
                  <a:pt x="237019" y="3267"/>
                </a:lnTo>
                <a:cubicBezTo>
                  <a:pt x="230828" y="-1790"/>
                  <a:pt x="221711" y="-872"/>
                  <a:pt x="216653" y="5317"/>
                </a:cubicBezTo>
                <a:cubicBezTo>
                  <a:pt x="216308" y="5740"/>
                  <a:pt x="215987" y="6182"/>
                  <a:pt x="215692" y="6640"/>
                </a:cubicBezTo>
                <a:lnTo>
                  <a:pt x="200423" y="30354"/>
                </a:lnTo>
                <a:cubicBezTo>
                  <a:pt x="196701" y="36134"/>
                  <a:pt x="189427" y="38500"/>
                  <a:pt x="183018" y="36014"/>
                </a:cubicBezTo>
                <a:lnTo>
                  <a:pt x="156720" y="25803"/>
                </a:lnTo>
                <a:cubicBezTo>
                  <a:pt x="149269" y="22908"/>
                  <a:pt x="140882" y="26602"/>
                  <a:pt x="137988" y="34053"/>
                </a:cubicBezTo>
                <a:cubicBezTo>
                  <a:pt x="137791" y="34559"/>
                  <a:pt x="137623" y="35076"/>
                  <a:pt x="137485" y="35601"/>
                </a:cubicBezTo>
                <a:lnTo>
                  <a:pt x="130291" y="62876"/>
                </a:lnTo>
                <a:cubicBezTo>
                  <a:pt x="128539" y="69525"/>
                  <a:pt x="122350" y="74022"/>
                  <a:pt x="115485" y="73637"/>
                </a:cubicBezTo>
                <a:lnTo>
                  <a:pt x="87319" y="72053"/>
                </a:lnTo>
                <a:cubicBezTo>
                  <a:pt x="79339" y="71605"/>
                  <a:pt x="72505" y="77711"/>
                  <a:pt x="72057" y="85692"/>
                </a:cubicBezTo>
                <a:cubicBezTo>
                  <a:pt x="72027" y="86232"/>
                  <a:pt x="72027" y="86774"/>
                  <a:pt x="72057" y="87315"/>
                </a:cubicBezTo>
                <a:lnTo>
                  <a:pt x="73642" y="115480"/>
                </a:lnTo>
                <a:cubicBezTo>
                  <a:pt x="74027" y="122345"/>
                  <a:pt x="69529" y="128534"/>
                  <a:pt x="62881" y="130287"/>
                </a:cubicBezTo>
                <a:lnTo>
                  <a:pt x="35606" y="137480"/>
                </a:lnTo>
                <a:cubicBezTo>
                  <a:pt x="27877" y="139519"/>
                  <a:pt x="23265" y="147438"/>
                  <a:pt x="25304" y="155167"/>
                </a:cubicBezTo>
                <a:cubicBezTo>
                  <a:pt x="25442" y="155692"/>
                  <a:pt x="25610" y="156209"/>
                  <a:pt x="25807" y="156715"/>
                </a:cubicBezTo>
                <a:lnTo>
                  <a:pt x="36018" y="183013"/>
                </a:lnTo>
                <a:cubicBezTo>
                  <a:pt x="38505" y="189423"/>
                  <a:pt x="36139" y="196697"/>
                  <a:pt x="30359" y="200418"/>
                </a:cubicBezTo>
                <a:lnTo>
                  <a:pt x="6644" y="215687"/>
                </a:lnTo>
                <a:cubicBezTo>
                  <a:pt x="-78" y="220012"/>
                  <a:pt x="-2022" y="228968"/>
                  <a:pt x="2303" y="235690"/>
                </a:cubicBezTo>
                <a:cubicBezTo>
                  <a:pt x="2598" y="236149"/>
                  <a:pt x="2920" y="236591"/>
                  <a:pt x="3265" y="237014"/>
                </a:cubicBezTo>
                <a:lnTo>
                  <a:pt x="21103" y="258862"/>
                </a:lnTo>
                <a:cubicBezTo>
                  <a:pt x="25454" y="264189"/>
                  <a:pt x="25454" y="271843"/>
                  <a:pt x="21103" y="277171"/>
                </a:cubicBezTo>
                <a:lnTo>
                  <a:pt x="3265" y="299018"/>
                </a:lnTo>
                <a:cubicBezTo>
                  <a:pt x="-1792" y="305209"/>
                  <a:pt x="-871" y="314328"/>
                  <a:pt x="5321" y="319383"/>
                </a:cubicBezTo>
                <a:cubicBezTo>
                  <a:pt x="5743" y="319729"/>
                  <a:pt x="6186" y="320050"/>
                  <a:pt x="6644" y="320345"/>
                </a:cubicBezTo>
                <a:lnTo>
                  <a:pt x="30359" y="335615"/>
                </a:lnTo>
                <a:cubicBezTo>
                  <a:pt x="36139" y="339336"/>
                  <a:pt x="38505" y="346610"/>
                  <a:pt x="36018" y="353019"/>
                </a:cubicBezTo>
                <a:lnTo>
                  <a:pt x="25807" y="379317"/>
                </a:lnTo>
                <a:cubicBezTo>
                  <a:pt x="22913" y="386768"/>
                  <a:pt x="26607" y="395155"/>
                  <a:pt x="34058" y="398050"/>
                </a:cubicBezTo>
                <a:cubicBezTo>
                  <a:pt x="34564" y="398246"/>
                  <a:pt x="35080" y="398414"/>
                  <a:pt x="35606" y="398553"/>
                </a:cubicBezTo>
                <a:lnTo>
                  <a:pt x="62881" y="405746"/>
                </a:lnTo>
                <a:cubicBezTo>
                  <a:pt x="69529" y="407499"/>
                  <a:pt x="74027" y="413687"/>
                  <a:pt x="73642" y="420552"/>
                </a:cubicBezTo>
                <a:lnTo>
                  <a:pt x="72057" y="448718"/>
                </a:lnTo>
                <a:cubicBezTo>
                  <a:pt x="71609" y="456698"/>
                  <a:pt x="77716" y="463532"/>
                  <a:pt x="85696" y="463980"/>
                </a:cubicBezTo>
                <a:cubicBezTo>
                  <a:pt x="86237" y="464010"/>
                  <a:pt x="86779" y="464010"/>
                  <a:pt x="87319" y="463980"/>
                </a:cubicBezTo>
                <a:lnTo>
                  <a:pt x="115485" y="462395"/>
                </a:lnTo>
                <a:cubicBezTo>
                  <a:pt x="122350" y="462010"/>
                  <a:pt x="128539" y="466508"/>
                  <a:pt x="130291" y="473156"/>
                </a:cubicBezTo>
                <a:lnTo>
                  <a:pt x="137485" y="500431"/>
                </a:lnTo>
                <a:cubicBezTo>
                  <a:pt x="139524" y="508160"/>
                  <a:pt x="147443" y="512772"/>
                  <a:pt x="155172" y="510733"/>
                </a:cubicBezTo>
                <a:cubicBezTo>
                  <a:pt x="155697" y="510595"/>
                  <a:pt x="156214" y="510427"/>
                  <a:pt x="156720" y="510230"/>
                </a:cubicBezTo>
                <a:lnTo>
                  <a:pt x="183018" y="500019"/>
                </a:lnTo>
                <a:cubicBezTo>
                  <a:pt x="189427" y="497532"/>
                  <a:pt x="196701" y="499898"/>
                  <a:pt x="200423" y="505678"/>
                </a:cubicBezTo>
                <a:lnTo>
                  <a:pt x="215692" y="529393"/>
                </a:lnTo>
                <a:cubicBezTo>
                  <a:pt x="220020" y="536114"/>
                  <a:pt x="228976" y="538054"/>
                  <a:pt x="235697" y="533726"/>
                </a:cubicBezTo>
                <a:cubicBezTo>
                  <a:pt x="236155" y="533431"/>
                  <a:pt x="236597" y="533110"/>
                  <a:pt x="237019" y="532765"/>
                </a:cubicBezTo>
                <a:lnTo>
                  <a:pt x="258866" y="514934"/>
                </a:lnTo>
                <a:cubicBezTo>
                  <a:pt x="264194" y="510583"/>
                  <a:pt x="271848" y="510583"/>
                  <a:pt x="277175" y="514934"/>
                </a:cubicBezTo>
                <a:lnTo>
                  <a:pt x="299023" y="532765"/>
                </a:lnTo>
                <a:cubicBezTo>
                  <a:pt x="305213" y="537823"/>
                  <a:pt x="314331" y="536905"/>
                  <a:pt x="319389" y="530715"/>
                </a:cubicBezTo>
                <a:cubicBezTo>
                  <a:pt x="319734" y="530292"/>
                  <a:pt x="320055" y="529851"/>
                  <a:pt x="320350" y="529393"/>
                </a:cubicBezTo>
                <a:lnTo>
                  <a:pt x="335619" y="505678"/>
                </a:lnTo>
                <a:cubicBezTo>
                  <a:pt x="339340" y="499898"/>
                  <a:pt x="346615" y="497532"/>
                  <a:pt x="353024" y="500019"/>
                </a:cubicBezTo>
                <a:lnTo>
                  <a:pt x="379322" y="510230"/>
                </a:lnTo>
                <a:cubicBezTo>
                  <a:pt x="386773" y="513125"/>
                  <a:pt x="395160" y="509430"/>
                  <a:pt x="398054" y="501979"/>
                </a:cubicBezTo>
                <a:cubicBezTo>
                  <a:pt x="398250" y="501473"/>
                  <a:pt x="398419" y="500957"/>
                  <a:pt x="398557" y="500431"/>
                </a:cubicBezTo>
                <a:lnTo>
                  <a:pt x="405751" y="473156"/>
                </a:lnTo>
                <a:cubicBezTo>
                  <a:pt x="407503" y="466508"/>
                  <a:pt x="413692" y="462010"/>
                  <a:pt x="420557" y="462395"/>
                </a:cubicBezTo>
                <a:lnTo>
                  <a:pt x="448722" y="463980"/>
                </a:lnTo>
                <a:cubicBezTo>
                  <a:pt x="456703" y="464428"/>
                  <a:pt x="463537" y="458321"/>
                  <a:pt x="463985" y="450341"/>
                </a:cubicBezTo>
                <a:cubicBezTo>
                  <a:pt x="464015" y="449800"/>
                  <a:pt x="464015" y="449258"/>
                  <a:pt x="463985" y="448718"/>
                </a:cubicBezTo>
                <a:lnTo>
                  <a:pt x="462400" y="420552"/>
                </a:lnTo>
                <a:cubicBezTo>
                  <a:pt x="462015" y="413687"/>
                  <a:pt x="466512" y="407499"/>
                  <a:pt x="473161" y="405746"/>
                </a:cubicBezTo>
                <a:lnTo>
                  <a:pt x="500436" y="398553"/>
                </a:lnTo>
                <a:cubicBezTo>
                  <a:pt x="508165" y="396513"/>
                  <a:pt x="512777" y="388594"/>
                  <a:pt x="510738" y="380865"/>
                </a:cubicBezTo>
                <a:cubicBezTo>
                  <a:pt x="510599" y="380341"/>
                  <a:pt x="510431" y="379823"/>
                  <a:pt x="510235" y="379317"/>
                </a:cubicBezTo>
                <a:lnTo>
                  <a:pt x="500024" y="353019"/>
                </a:lnTo>
                <a:cubicBezTo>
                  <a:pt x="497537" y="346609"/>
                  <a:pt x="499903" y="339336"/>
                  <a:pt x="505683" y="335615"/>
                </a:cubicBezTo>
                <a:lnTo>
                  <a:pt x="529397" y="320345"/>
                </a:lnTo>
                <a:cubicBezTo>
                  <a:pt x="536118" y="316017"/>
                  <a:pt x="538058" y="307061"/>
                  <a:pt x="533731" y="300341"/>
                </a:cubicBezTo>
                <a:cubicBezTo>
                  <a:pt x="533436" y="299882"/>
                  <a:pt x="533115" y="299440"/>
                  <a:pt x="532770" y="299018"/>
                </a:cubicBezTo>
                <a:close/>
                <a:moveTo>
                  <a:pt x="268021" y="456171"/>
                </a:moveTo>
                <a:cubicBezTo>
                  <a:pt x="164106" y="456171"/>
                  <a:pt x="79866" y="371931"/>
                  <a:pt x="79866" y="268016"/>
                </a:cubicBezTo>
                <a:cubicBezTo>
                  <a:pt x="79866" y="164101"/>
                  <a:pt x="164106" y="79861"/>
                  <a:pt x="268021" y="79861"/>
                </a:cubicBezTo>
                <a:cubicBezTo>
                  <a:pt x="371936" y="79861"/>
                  <a:pt x="456176" y="164101"/>
                  <a:pt x="456176" y="268016"/>
                </a:cubicBezTo>
                <a:cubicBezTo>
                  <a:pt x="456060" y="371884"/>
                  <a:pt x="371888" y="456056"/>
                  <a:pt x="268021" y="456171"/>
                </a:cubicBezTo>
                <a:close/>
              </a:path>
            </a:pathLst>
          </a:custGeom>
          <a:solidFill>
            <a:srgbClr val="000000"/>
          </a:solidFill>
          <a:ln w="7144" cap="flat">
            <a:noFill/>
            <a:prstDash val="solid"/>
            <a:miter/>
          </a:ln>
        </p:spPr>
        <p:txBody>
          <a:bodyPr rtlCol="0" anchor="ctr"/>
          <a:lstStyle/>
          <a:p>
            <a:endParaRPr lang="en-US"/>
          </a:p>
        </p:txBody>
      </p:sp>
      <p:pic>
        <p:nvPicPr>
          <p:cNvPr id="23" name="Graphic 22" descr="Clipboard Badge with solid fill">
            <a:extLst>
              <a:ext uri="{FF2B5EF4-FFF2-40B4-BE49-F238E27FC236}">
                <a16:creationId xmlns:a16="http://schemas.microsoft.com/office/drawing/2014/main" id="{BE439A40-1336-30B8-3563-1E8C2E3349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4993" y="1892668"/>
            <a:ext cx="673564" cy="673564"/>
          </a:xfrm>
          <a:prstGeom prst="rect">
            <a:avLst/>
          </a:prstGeom>
        </p:spPr>
      </p:pic>
      <p:pic>
        <p:nvPicPr>
          <p:cNvPr id="25" name="Graphic 24" descr="Bullseye with solid fill">
            <a:extLst>
              <a:ext uri="{FF2B5EF4-FFF2-40B4-BE49-F238E27FC236}">
                <a16:creationId xmlns:a16="http://schemas.microsoft.com/office/drawing/2014/main" id="{B90BA175-2C05-5AB2-4AA8-7C739322CC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01395" y="1924573"/>
            <a:ext cx="641659" cy="6416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2"/>
        <p:cNvGrpSpPr/>
        <p:nvPr/>
      </p:nvGrpSpPr>
      <p:grpSpPr>
        <a:xfrm>
          <a:off x="0" y="0"/>
          <a:ext cx="0" cy="0"/>
          <a:chOff x="0" y="0"/>
          <a:chExt cx="0" cy="0"/>
        </a:xfrm>
      </p:grpSpPr>
      <p:sp>
        <p:nvSpPr>
          <p:cNvPr id="2393" name="Google Shape;2393;p65"/>
          <p:cNvSpPr txBox="1">
            <a:spLocks noGrp="1"/>
          </p:cNvSpPr>
          <p:nvPr>
            <p:ph type="body" idx="1"/>
          </p:nvPr>
        </p:nvSpPr>
        <p:spPr>
          <a:xfrm>
            <a:off x="895799" y="1395200"/>
            <a:ext cx="7544815" cy="3056700"/>
          </a:xfrm>
          <a:prstGeom prst="rect">
            <a:avLst/>
          </a:prstGeom>
        </p:spPr>
        <p:txBody>
          <a:bodyPr spcFirstLastPara="1" wrap="square" lIns="91425" tIns="91425" rIns="91425" bIns="91425" anchor="t" anchorCtr="0">
            <a:noAutofit/>
          </a:bodyPr>
          <a:lstStyle/>
          <a:p>
            <a:pPr marL="285750" indent="-285750"/>
            <a:r>
              <a:rPr lang="en-US" dirty="0" err="1">
                <a:latin typeface="+mn-lt"/>
              </a:rPr>
              <a:t>Realinho,Valentim</a:t>
            </a:r>
            <a:r>
              <a:rPr lang="en-US" dirty="0">
                <a:latin typeface="+mn-lt"/>
              </a:rPr>
              <a:t>, Vieira </a:t>
            </a:r>
            <a:r>
              <a:rPr lang="en-US" dirty="0" err="1">
                <a:latin typeface="+mn-lt"/>
              </a:rPr>
              <a:t>Martins,Mónica</a:t>
            </a:r>
            <a:r>
              <a:rPr lang="en-US" dirty="0">
                <a:latin typeface="+mn-lt"/>
              </a:rPr>
              <a:t>, </a:t>
            </a:r>
            <a:r>
              <a:rPr lang="en-US" dirty="0" err="1">
                <a:latin typeface="+mn-lt"/>
              </a:rPr>
              <a:t>Machado,Jorge</a:t>
            </a:r>
            <a:r>
              <a:rPr lang="en-US" dirty="0">
                <a:latin typeface="+mn-lt"/>
              </a:rPr>
              <a:t>, and </a:t>
            </a:r>
            <a:r>
              <a:rPr lang="en-US" dirty="0" err="1">
                <a:latin typeface="+mn-lt"/>
              </a:rPr>
              <a:t>Baptista,Luís</a:t>
            </a:r>
            <a:r>
              <a:rPr lang="en-US" dirty="0">
                <a:latin typeface="+mn-lt"/>
              </a:rPr>
              <a:t>. (2021). Predict students' dropout and academic success. UCI Machine Learning Repository. </a:t>
            </a:r>
            <a:r>
              <a:rPr lang="en-US" dirty="0">
                <a:latin typeface="+mn-lt"/>
                <a:hlinkClick r:id="rId3"/>
              </a:rPr>
              <a:t>https://doi.org/10.24432/C5MC89</a:t>
            </a:r>
            <a:r>
              <a:rPr lang="en-US" dirty="0">
                <a:latin typeface="+mn-lt"/>
              </a:rPr>
              <a:t>.</a:t>
            </a:r>
          </a:p>
          <a:p>
            <a:pPr marL="285750" indent="-285750"/>
            <a:r>
              <a:rPr lang="en-US" b="0" i="0" dirty="0" err="1">
                <a:solidFill>
                  <a:srgbClr val="222222"/>
                </a:solidFill>
                <a:effectLst/>
                <a:latin typeface="+mn-lt"/>
              </a:rPr>
              <a:t>Realinho</a:t>
            </a:r>
            <a:r>
              <a:rPr lang="en-US" b="0" i="0" dirty="0">
                <a:solidFill>
                  <a:srgbClr val="222222"/>
                </a:solidFill>
                <a:effectLst/>
                <a:latin typeface="+mn-lt"/>
              </a:rPr>
              <a:t>, Valentim, Jorge Machado, Luís Baptista, and Mónica V. Martins. 2022. "Predicting Student Dropout and Academic Success" </a:t>
            </a:r>
            <a:r>
              <a:rPr lang="en-US" b="0" i="1" dirty="0">
                <a:solidFill>
                  <a:srgbClr val="222222"/>
                </a:solidFill>
                <a:effectLst/>
                <a:latin typeface="+mn-lt"/>
              </a:rPr>
              <a:t>Data</a:t>
            </a:r>
            <a:r>
              <a:rPr lang="en-US" b="0" i="0" dirty="0">
                <a:solidFill>
                  <a:srgbClr val="222222"/>
                </a:solidFill>
                <a:effectLst/>
                <a:latin typeface="+mn-lt"/>
              </a:rPr>
              <a:t> 7, no. 11: 146. </a:t>
            </a:r>
            <a:r>
              <a:rPr lang="en-US" b="0" i="0" dirty="0">
                <a:solidFill>
                  <a:srgbClr val="222222"/>
                </a:solidFill>
                <a:effectLst/>
                <a:latin typeface="+mn-lt"/>
                <a:hlinkClick r:id="rId4"/>
              </a:rPr>
              <a:t>https://doi.org/10.3390/data7110146</a:t>
            </a:r>
            <a:endParaRPr lang="en-US" b="0" i="0" dirty="0">
              <a:solidFill>
                <a:srgbClr val="222222"/>
              </a:solidFill>
              <a:effectLst/>
              <a:latin typeface="+mn-lt"/>
            </a:endParaRPr>
          </a:p>
          <a:p>
            <a:pPr marL="285750" indent="-285750"/>
            <a:r>
              <a:rPr lang="en-US" dirty="0">
                <a:latin typeface="+mn-lt"/>
                <a:hlinkClick r:id="rId5"/>
              </a:rPr>
              <a:t>https://www.siue.edu/inrs/factbook/</a:t>
            </a:r>
            <a:endParaRPr lang="en-US" dirty="0">
              <a:latin typeface="+mn-lt"/>
            </a:endParaRPr>
          </a:p>
          <a:p>
            <a:pPr marL="285750" indent="-285750"/>
            <a:r>
              <a:rPr lang="en-US" dirty="0">
                <a:latin typeface="+mn-lt"/>
              </a:rPr>
              <a:t>“Fig. 3 a General Architecture of </a:t>
            </a:r>
            <a:r>
              <a:rPr lang="en-US" dirty="0" err="1">
                <a:latin typeface="+mn-lt"/>
              </a:rPr>
              <a:t>XGBoost</a:t>
            </a:r>
            <a:r>
              <a:rPr lang="en-US" dirty="0">
                <a:latin typeface="+mn-lt"/>
              </a:rPr>
              <a:t>.” ResearchGate, </a:t>
            </a:r>
            <a:r>
              <a:rPr lang="en-US" dirty="0" err="1">
                <a:latin typeface="+mn-lt"/>
              </a:rPr>
              <a:t>www.researchgate.net</a:t>
            </a:r>
            <a:r>
              <a:rPr lang="en-US" dirty="0">
                <a:latin typeface="+mn-lt"/>
              </a:rPr>
              <a:t>/figure/A-general-architecture-of-XGBoost_fig3_335483097.</a:t>
            </a:r>
          </a:p>
          <a:p>
            <a:pPr marL="285750" indent="-285750"/>
            <a:r>
              <a:rPr lang="en-US" dirty="0" err="1">
                <a:latin typeface="+mn-lt"/>
              </a:rPr>
              <a:t>Harezlak</a:t>
            </a:r>
            <a:r>
              <a:rPr lang="en-US" dirty="0">
                <a:latin typeface="+mn-lt"/>
              </a:rPr>
              <a:t>, Armando Teixeira-Pinto &amp; </a:t>
            </a:r>
            <a:r>
              <a:rPr lang="en-US" dirty="0" err="1">
                <a:latin typeface="+mn-lt"/>
              </a:rPr>
              <a:t>Jaroslaw</a:t>
            </a:r>
            <a:r>
              <a:rPr lang="en-US" dirty="0">
                <a:latin typeface="+mn-lt"/>
              </a:rPr>
              <a:t>. 2 K-Means Clustering | Machine Learning for Biostatistics. </a:t>
            </a:r>
            <a:r>
              <a:rPr lang="en-US" dirty="0" err="1">
                <a:latin typeface="+mn-lt"/>
              </a:rPr>
              <a:t>Bookdown.org</a:t>
            </a:r>
            <a:r>
              <a:rPr lang="en-US" dirty="0">
                <a:latin typeface="+mn-lt"/>
              </a:rPr>
              <a:t>, </a:t>
            </a:r>
            <a:r>
              <a:rPr lang="en-US" dirty="0" err="1">
                <a:latin typeface="+mn-lt"/>
              </a:rPr>
              <a:t>bookdown.org</a:t>
            </a:r>
            <a:r>
              <a:rPr lang="en-US" dirty="0">
                <a:latin typeface="+mn-lt"/>
              </a:rPr>
              <a:t>/</a:t>
            </a:r>
            <a:r>
              <a:rPr lang="en-US" dirty="0" err="1">
                <a:latin typeface="+mn-lt"/>
              </a:rPr>
              <a:t>tpinto_home</a:t>
            </a:r>
            <a:r>
              <a:rPr lang="en-US" dirty="0">
                <a:latin typeface="+mn-lt"/>
              </a:rPr>
              <a:t>/Unsupervised-learning/k-means-</a:t>
            </a:r>
            <a:r>
              <a:rPr lang="en-US" dirty="0" err="1">
                <a:latin typeface="+mn-lt"/>
              </a:rPr>
              <a:t>clustering.html</a:t>
            </a:r>
            <a:r>
              <a:rPr lang="en-US" dirty="0">
                <a:latin typeface="+mn-lt"/>
              </a:rPr>
              <a:t>.</a:t>
            </a:r>
          </a:p>
          <a:p>
            <a:pPr marL="285750" indent="-285750"/>
            <a:endParaRPr dirty="0">
              <a:latin typeface="+mn-lt"/>
            </a:endParaRPr>
          </a:p>
        </p:txBody>
      </p:sp>
      <p:sp>
        <p:nvSpPr>
          <p:cNvPr id="2395" name="Google Shape;2395;p65"/>
          <p:cNvSpPr txBox="1">
            <a:spLocks noGrp="1"/>
          </p:cNvSpPr>
          <p:nvPr>
            <p:ph type="title"/>
          </p:nvPr>
        </p:nvSpPr>
        <p:spPr>
          <a:xfrm>
            <a:off x="311700" y="455702"/>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j-lt"/>
              </a:rPr>
              <a:t>References</a:t>
            </a:r>
            <a:endParaRPr b="1"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7"/>
          <p:cNvSpPr txBox="1">
            <a:spLocks noGrp="1"/>
          </p:cNvSpPr>
          <p:nvPr>
            <p:ph type="title"/>
          </p:nvPr>
        </p:nvSpPr>
        <p:spPr>
          <a:xfrm>
            <a:off x="1409750" y="1196200"/>
            <a:ext cx="3396000" cy="74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mn-lt"/>
              </a:rPr>
              <a:t>Thank you</a:t>
            </a:r>
            <a:endParaRPr b="1" dirty="0">
              <a:latin typeface="+mn-lt"/>
            </a:endParaRPr>
          </a:p>
        </p:txBody>
      </p:sp>
      <p:sp>
        <p:nvSpPr>
          <p:cNvPr id="465" name="Google Shape;465;p37"/>
          <p:cNvSpPr/>
          <p:nvPr/>
        </p:nvSpPr>
        <p:spPr>
          <a:xfrm>
            <a:off x="2868050" y="2087550"/>
            <a:ext cx="479400" cy="5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37"/>
          <p:cNvGrpSpPr/>
          <p:nvPr/>
        </p:nvGrpSpPr>
        <p:grpSpPr>
          <a:xfrm>
            <a:off x="3589992" y="952722"/>
            <a:ext cx="4751940" cy="4190770"/>
            <a:chOff x="3589992" y="952722"/>
            <a:chExt cx="4751940" cy="4190770"/>
          </a:xfrm>
        </p:grpSpPr>
        <p:sp>
          <p:nvSpPr>
            <p:cNvPr id="467" name="Google Shape;467;p37"/>
            <p:cNvSpPr/>
            <p:nvPr/>
          </p:nvSpPr>
          <p:spPr>
            <a:xfrm>
              <a:off x="4696381" y="3845966"/>
              <a:ext cx="1699697" cy="122199"/>
            </a:xfrm>
            <a:custGeom>
              <a:avLst/>
              <a:gdLst/>
              <a:ahLst/>
              <a:cxnLst/>
              <a:rect l="l" t="t" r="r" b="b"/>
              <a:pathLst>
                <a:path w="60380" h="4341" extrusionOk="0">
                  <a:moveTo>
                    <a:pt x="0" y="1"/>
                  </a:moveTo>
                  <a:lnTo>
                    <a:pt x="0" y="4341"/>
                  </a:lnTo>
                  <a:lnTo>
                    <a:pt x="60380" y="4341"/>
                  </a:lnTo>
                  <a:lnTo>
                    <a:pt x="603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p:cNvSpPr/>
            <p:nvPr/>
          </p:nvSpPr>
          <p:spPr>
            <a:xfrm>
              <a:off x="4696381" y="3845966"/>
              <a:ext cx="1699697" cy="122199"/>
            </a:xfrm>
            <a:custGeom>
              <a:avLst/>
              <a:gdLst/>
              <a:ahLst/>
              <a:cxnLst/>
              <a:rect l="l" t="t" r="r" b="b"/>
              <a:pathLst>
                <a:path w="60380" h="4341" extrusionOk="0">
                  <a:moveTo>
                    <a:pt x="0" y="1"/>
                  </a:moveTo>
                  <a:lnTo>
                    <a:pt x="0" y="4341"/>
                  </a:lnTo>
                  <a:lnTo>
                    <a:pt x="60380" y="4341"/>
                  </a:lnTo>
                  <a:lnTo>
                    <a:pt x="60380" y="1"/>
                  </a:lnTo>
                  <a:close/>
                </a:path>
              </a:pathLst>
            </a:custGeom>
            <a:solidFill>
              <a:srgbClr val="10344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37"/>
            <p:cNvGrpSpPr/>
            <p:nvPr/>
          </p:nvGrpSpPr>
          <p:grpSpPr>
            <a:xfrm>
              <a:off x="3589992" y="952722"/>
              <a:ext cx="4751940" cy="4190770"/>
              <a:chOff x="3869749" y="1084195"/>
              <a:chExt cx="4415891" cy="3894406"/>
            </a:xfrm>
          </p:grpSpPr>
          <p:sp>
            <p:nvSpPr>
              <p:cNvPr id="470" name="Google Shape;470;p37"/>
              <p:cNvSpPr/>
              <p:nvPr/>
            </p:nvSpPr>
            <p:spPr>
              <a:xfrm>
                <a:off x="6198096" y="3592964"/>
                <a:ext cx="1177802" cy="125176"/>
              </a:xfrm>
              <a:custGeom>
                <a:avLst/>
                <a:gdLst/>
                <a:ahLst/>
                <a:cxnLst/>
                <a:rect l="l" t="t" r="r" b="b"/>
                <a:pathLst>
                  <a:path w="45023" h="4785" extrusionOk="0">
                    <a:moveTo>
                      <a:pt x="2368" y="0"/>
                    </a:moveTo>
                    <a:cubicBezTo>
                      <a:pt x="1067" y="0"/>
                      <a:pt x="1" y="1077"/>
                      <a:pt x="1" y="2393"/>
                    </a:cubicBezTo>
                    <a:cubicBezTo>
                      <a:pt x="1" y="3709"/>
                      <a:pt x="1065" y="4785"/>
                      <a:pt x="2368" y="4785"/>
                    </a:cubicBezTo>
                    <a:lnTo>
                      <a:pt x="45022" y="4785"/>
                    </a:lnTo>
                    <a:lnTo>
                      <a:pt x="450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7"/>
              <p:cNvSpPr/>
              <p:nvPr/>
            </p:nvSpPr>
            <p:spPr>
              <a:xfrm>
                <a:off x="4905535" y="3569787"/>
                <a:ext cx="2509267" cy="171557"/>
              </a:xfrm>
              <a:custGeom>
                <a:avLst/>
                <a:gdLst/>
                <a:ahLst/>
                <a:cxnLst/>
                <a:rect l="l" t="t" r="r" b="b"/>
                <a:pathLst>
                  <a:path w="95920" h="6558" extrusionOk="0">
                    <a:moveTo>
                      <a:pt x="2572" y="0"/>
                    </a:moveTo>
                    <a:cubicBezTo>
                      <a:pt x="1158" y="0"/>
                      <a:pt x="1" y="1157"/>
                      <a:pt x="1" y="2571"/>
                    </a:cubicBezTo>
                    <a:lnTo>
                      <a:pt x="1" y="3986"/>
                    </a:lnTo>
                    <a:cubicBezTo>
                      <a:pt x="1" y="5400"/>
                      <a:pt x="1158" y="6557"/>
                      <a:pt x="2572" y="6557"/>
                    </a:cubicBezTo>
                    <a:lnTo>
                      <a:pt x="95427" y="6557"/>
                    </a:lnTo>
                    <a:cubicBezTo>
                      <a:pt x="95847" y="6557"/>
                      <a:pt x="95918" y="5662"/>
                      <a:pt x="95918" y="5214"/>
                    </a:cubicBezTo>
                    <a:lnTo>
                      <a:pt x="52706" y="5214"/>
                    </a:lnTo>
                    <a:cubicBezTo>
                      <a:pt x="51292" y="5214"/>
                      <a:pt x="50135" y="4693"/>
                      <a:pt x="50135" y="3279"/>
                    </a:cubicBezTo>
                    <a:cubicBezTo>
                      <a:pt x="50135" y="1865"/>
                      <a:pt x="51292" y="1343"/>
                      <a:pt x="52706" y="1343"/>
                    </a:cubicBezTo>
                    <a:lnTo>
                      <a:pt x="95920" y="1343"/>
                    </a:lnTo>
                    <a:cubicBezTo>
                      <a:pt x="95920" y="869"/>
                      <a:pt x="95795" y="0"/>
                      <a:pt x="95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4905430" y="3569709"/>
                <a:ext cx="2509607" cy="171583"/>
              </a:xfrm>
              <a:custGeom>
                <a:avLst/>
                <a:gdLst/>
                <a:ahLst/>
                <a:cxnLst/>
                <a:rect l="l" t="t" r="r" b="b"/>
                <a:pathLst>
                  <a:path w="95933" h="6559" extrusionOk="0">
                    <a:moveTo>
                      <a:pt x="52683" y="5213"/>
                    </a:moveTo>
                    <a:lnTo>
                      <a:pt x="52683" y="5195"/>
                    </a:lnTo>
                    <a:cubicBezTo>
                      <a:pt x="51568" y="5191"/>
                      <a:pt x="50632" y="4846"/>
                      <a:pt x="50288" y="4003"/>
                    </a:cubicBezTo>
                    <a:cubicBezTo>
                      <a:pt x="50196" y="3772"/>
                      <a:pt x="50148" y="3527"/>
                      <a:pt x="50148" y="3279"/>
                    </a:cubicBezTo>
                    <a:cubicBezTo>
                      <a:pt x="50148" y="1865"/>
                      <a:pt x="51305" y="1343"/>
                      <a:pt x="52719" y="1343"/>
                    </a:cubicBezTo>
                    <a:lnTo>
                      <a:pt x="95932" y="1343"/>
                    </a:lnTo>
                    <a:cubicBezTo>
                      <a:pt x="95932" y="869"/>
                      <a:pt x="95808" y="0"/>
                      <a:pt x="95442" y="0"/>
                    </a:cubicBezTo>
                    <a:lnTo>
                      <a:pt x="51910" y="0"/>
                    </a:lnTo>
                    <a:cubicBezTo>
                      <a:pt x="50108" y="0"/>
                      <a:pt x="48632" y="1475"/>
                      <a:pt x="48632" y="3279"/>
                    </a:cubicBezTo>
                    <a:cubicBezTo>
                      <a:pt x="48632" y="3496"/>
                      <a:pt x="48654" y="3713"/>
                      <a:pt x="48697" y="3925"/>
                    </a:cubicBezTo>
                    <a:lnTo>
                      <a:pt x="1" y="3925"/>
                    </a:lnTo>
                    <a:lnTo>
                      <a:pt x="1" y="3969"/>
                    </a:lnTo>
                    <a:cubicBezTo>
                      <a:pt x="1" y="5381"/>
                      <a:pt x="1156" y="6538"/>
                      <a:pt x="2570" y="6538"/>
                    </a:cubicBezTo>
                    <a:lnTo>
                      <a:pt x="51712" y="6538"/>
                    </a:lnTo>
                    <a:cubicBezTo>
                      <a:pt x="51778" y="6542"/>
                      <a:pt x="51842" y="6559"/>
                      <a:pt x="51910" y="6559"/>
                    </a:cubicBezTo>
                    <a:lnTo>
                      <a:pt x="95442" y="6559"/>
                    </a:lnTo>
                    <a:cubicBezTo>
                      <a:pt x="95861" y="6559"/>
                      <a:pt x="95932" y="5664"/>
                      <a:pt x="95932" y="5216"/>
                    </a:cubicBezTo>
                    <a:lnTo>
                      <a:pt x="52719" y="5216"/>
                    </a:lnTo>
                    <a:cubicBezTo>
                      <a:pt x="52707" y="5215"/>
                      <a:pt x="52695" y="5213"/>
                      <a:pt x="52683" y="5213"/>
                    </a:cubicBezTo>
                    <a:close/>
                  </a:path>
                </a:pathLst>
              </a:custGeom>
              <a:solidFill>
                <a:srgbClr val="10344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6341813" y="3772833"/>
                <a:ext cx="1358332" cy="113561"/>
              </a:xfrm>
              <a:custGeom>
                <a:avLst/>
                <a:gdLst/>
                <a:ahLst/>
                <a:cxnLst/>
                <a:rect l="l" t="t" r="r" b="b"/>
                <a:pathLst>
                  <a:path w="51924" h="4341" extrusionOk="0">
                    <a:moveTo>
                      <a:pt x="1" y="1"/>
                    </a:moveTo>
                    <a:lnTo>
                      <a:pt x="1" y="4341"/>
                    </a:lnTo>
                    <a:lnTo>
                      <a:pt x="51924" y="4341"/>
                    </a:lnTo>
                    <a:lnTo>
                      <a:pt x="519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4870926" y="3739716"/>
                <a:ext cx="2869072" cy="33276"/>
              </a:xfrm>
              <a:custGeom>
                <a:avLst/>
                <a:gdLst/>
                <a:ahLst/>
                <a:cxnLst/>
                <a:rect l="l" t="t" r="r" b="b"/>
                <a:pathLst>
                  <a:path w="109674" h="1272" extrusionOk="0">
                    <a:moveTo>
                      <a:pt x="637" y="0"/>
                    </a:moveTo>
                    <a:cubicBezTo>
                      <a:pt x="285" y="0"/>
                      <a:pt x="1" y="284"/>
                      <a:pt x="1" y="636"/>
                    </a:cubicBezTo>
                    <a:cubicBezTo>
                      <a:pt x="1" y="987"/>
                      <a:pt x="285" y="1271"/>
                      <a:pt x="637" y="1271"/>
                    </a:cubicBezTo>
                    <a:lnTo>
                      <a:pt x="109037" y="1271"/>
                    </a:lnTo>
                    <a:cubicBezTo>
                      <a:pt x="109388" y="1271"/>
                      <a:pt x="109674" y="987"/>
                      <a:pt x="109674" y="636"/>
                    </a:cubicBezTo>
                    <a:cubicBezTo>
                      <a:pt x="109674" y="284"/>
                      <a:pt x="109390" y="0"/>
                      <a:pt x="109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4870926" y="3885238"/>
                <a:ext cx="2869072" cy="33328"/>
              </a:xfrm>
              <a:custGeom>
                <a:avLst/>
                <a:gdLst/>
                <a:ahLst/>
                <a:cxnLst/>
                <a:rect l="l" t="t" r="r" b="b"/>
                <a:pathLst>
                  <a:path w="109674" h="1274" extrusionOk="0">
                    <a:moveTo>
                      <a:pt x="637" y="1"/>
                    </a:moveTo>
                    <a:cubicBezTo>
                      <a:pt x="285" y="1"/>
                      <a:pt x="1" y="285"/>
                      <a:pt x="1" y="637"/>
                    </a:cubicBezTo>
                    <a:cubicBezTo>
                      <a:pt x="1" y="988"/>
                      <a:pt x="285" y="1273"/>
                      <a:pt x="637" y="1273"/>
                    </a:cubicBezTo>
                    <a:lnTo>
                      <a:pt x="109037" y="1273"/>
                    </a:lnTo>
                    <a:cubicBezTo>
                      <a:pt x="109388" y="1273"/>
                      <a:pt x="109674" y="988"/>
                      <a:pt x="109674" y="637"/>
                    </a:cubicBezTo>
                    <a:cubicBezTo>
                      <a:pt x="109674" y="286"/>
                      <a:pt x="109388" y="1"/>
                      <a:pt x="109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5095343" y="3689229"/>
                <a:ext cx="246296" cy="278395"/>
              </a:xfrm>
              <a:custGeom>
                <a:avLst/>
                <a:gdLst/>
                <a:ahLst/>
                <a:cxnLst/>
                <a:rect l="l" t="t" r="r" b="b"/>
                <a:pathLst>
                  <a:path w="9415" h="10642" extrusionOk="0">
                    <a:moveTo>
                      <a:pt x="5320" y="0"/>
                    </a:moveTo>
                    <a:cubicBezTo>
                      <a:pt x="2387" y="0"/>
                      <a:pt x="0" y="2387"/>
                      <a:pt x="0" y="5321"/>
                    </a:cubicBezTo>
                    <a:cubicBezTo>
                      <a:pt x="0" y="8255"/>
                      <a:pt x="2387" y="10641"/>
                      <a:pt x="5320" y="10641"/>
                    </a:cubicBezTo>
                    <a:cubicBezTo>
                      <a:pt x="6939" y="10641"/>
                      <a:pt x="8389" y="9913"/>
                      <a:pt x="9366" y="8768"/>
                    </a:cubicBezTo>
                    <a:lnTo>
                      <a:pt x="7375" y="8768"/>
                    </a:lnTo>
                    <a:cubicBezTo>
                      <a:pt x="6755" y="9141"/>
                      <a:pt x="6044" y="9337"/>
                      <a:pt x="5322" y="9339"/>
                    </a:cubicBezTo>
                    <a:cubicBezTo>
                      <a:pt x="3106" y="9339"/>
                      <a:pt x="1304" y="7535"/>
                      <a:pt x="1304" y="5321"/>
                    </a:cubicBezTo>
                    <a:cubicBezTo>
                      <a:pt x="1304" y="3106"/>
                      <a:pt x="3106" y="1304"/>
                      <a:pt x="5322" y="1304"/>
                    </a:cubicBezTo>
                    <a:cubicBezTo>
                      <a:pt x="6080" y="1304"/>
                      <a:pt x="6823" y="1521"/>
                      <a:pt x="7464" y="1929"/>
                    </a:cubicBezTo>
                    <a:lnTo>
                      <a:pt x="9415" y="1929"/>
                    </a:lnTo>
                    <a:cubicBezTo>
                      <a:pt x="8438" y="753"/>
                      <a:pt x="6966" y="0"/>
                      <a:pt x="53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5265768" y="3689229"/>
                <a:ext cx="246296" cy="278395"/>
              </a:xfrm>
              <a:custGeom>
                <a:avLst/>
                <a:gdLst/>
                <a:ahLst/>
                <a:cxnLst/>
                <a:rect l="l" t="t" r="r" b="b"/>
                <a:pathLst>
                  <a:path w="9415" h="10642" extrusionOk="0">
                    <a:moveTo>
                      <a:pt x="5320" y="0"/>
                    </a:moveTo>
                    <a:cubicBezTo>
                      <a:pt x="2387" y="0"/>
                      <a:pt x="1" y="2387"/>
                      <a:pt x="1" y="5321"/>
                    </a:cubicBezTo>
                    <a:cubicBezTo>
                      <a:pt x="1" y="8255"/>
                      <a:pt x="2387" y="10641"/>
                      <a:pt x="5320" y="10641"/>
                    </a:cubicBezTo>
                    <a:cubicBezTo>
                      <a:pt x="6939" y="10641"/>
                      <a:pt x="8389" y="9913"/>
                      <a:pt x="9366" y="8768"/>
                    </a:cubicBezTo>
                    <a:lnTo>
                      <a:pt x="7375" y="8768"/>
                    </a:lnTo>
                    <a:cubicBezTo>
                      <a:pt x="6755" y="9141"/>
                      <a:pt x="6044" y="9337"/>
                      <a:pt x="5322" y="9339"/>
                    </a:cubicBezTo>
                    <a:cubicBezTo>
                      <a:pt x="3106" y="9339"/>
                      <a:pt x="1303" y="7535"/>
                      <a:pt x="1303" y="5321"/>
                    </a:cubicBezTo>
                    <a:cubicBezTo>
                      <a:pt x="1303" y="3106"/>
                      <a:pt x="3106" y="1304"/>
                      <a:pt x="5322" y="1304"/>
                    </a:cubicBezTo>
                    <a:cubicBezTo>
                      <a:pt x="6080" y="1304"/>
                      <a:pt x="6823" y="1521"/>
                      <a:pt x="7464" y="1929"/>
                    </a:cubicBezTo>
                    <a:lnTo>
                      <a:pt x="9415" y="1929"/>
                    </a:lnTo>
                    <a:cubicBezTo>
                      <a:pt x="8438" y="753"/>
                      <a:pt x="6966" y="0"/>
                      <a:pt x="53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5437240" y="3689229"/>
                <a:ext cx="246323" cy="278395"/>
              </a:xfrm>
              <a:custGeom>
                <a:avLst/>
                <a:gdLst/>
                <a:ahLst/>
                <a:cxnLst/>
                <a:rect l="l" t="t" r="r" b="b"/>
                <a:pathLst>
                  <a:path w="9416" h="10642" extrusionOk="0">
                    <a:moveTo>
                      <a:pt x="5321" y="0"/>
                    </a:moveTo>
                    <a:cubicBezTo>
                      <a:pt x="2387" y="0"/>
                      <a:pt x="1" y="2387"/>
                      <a:pt x="1" y="5321"/>
                    </a:cubicBezTo>
                    <a:cubicBezTo>
                      <a:pt x="1" y="8255"/>
                      <a:pt x="2387" y="10641"/>
                      <a:pt x="5321" y="10641"/>
                    </a:cubicBezTo>
                    <a:cubicBezTo>
                      <a:pt x="6940" y="10641"/>
                      <a:pt x="8389" y="9913"/>
                      <a:pt x="9366" y="8768"/>
                    </a:cubicBezTo>
                    <a:lnTo>
                      <a:pt x="7375" y="8768"/>
                    </a:lnTo>
                    <a:cubicBezTo>
                      <a:pt x="6755" y="9141"/>
                      <a:pt x="6045" y="9337"/>
                      <a:pt x="5322" y="9339"/>
                    </a:cubicBezTo>
                    <a:cubicBezTo>
                      <a:pt x="3107" y="9339"/>
                      <a:pt x="1305" y="7535"/>
                      <a:pt x="1305" y="5321"/>
                    </a:cubicBezTo>
                    <a:cubicBezTo>
                      <a:pt x="1305" y="3106"/>
                      <a:pt x="3107" y="1304"/>
                      <a:pt x="5322" y="1304"/>
                    </a:cubicBezTo>
                    <a:cubicBezTo>
                      <a:pt x="6080" y="1304"/>
                      <a:pt x="6824" y="1521"/>
                      <a:pt x="7465" y="1929"/>
                    </a:cubicBezTo>
                    <a:lnTo>
                      <a:pt x="9415" y="1929"/>
                    </a:lnTo>
                    <a:cubicBezTo>
                      <a:pt x="8438" y="753"/>
                      <a:pt x="6966" y="0"/>
                      <a:pt x="5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5607664" y="3689229"/>
                <a:ext cx="246323" cy="278395"/>
              </a:xfrm>
              <a:custGeom>
                <a:avLst/>
                <a:gdLst/>
                <a:ahLst/>
                <a:cxnLst/>
                <a:rect l="l" t="t" r="r" b="b"/>
                <a:pathLst>
                  <a:path w="9416" h="10642" extrusionOk="0">
                    <a:moveTo>
                      <a:pt x="5321" y="0"/>
                    </a:moveTo>
                    <a:cubicBezTo>
                      <a:pt x="2387" y="0"/>
                      <a:pt x="1" y="2387"/>
                      <a:pt x="1" y="5321"/>
                    </a:cubicBezTo>
                    <a:cubicBezTo>
                      <a:pt x="1" y="8255"/>
                      <a:pt x="2387" y="10641"/>
                      <a:pt x="5321" y="10641"/>
                    </a:cubicBezTo>
                    <a:cubicBezTo>
                      <a:pt x="6940" y="10641"/>
                      <a:pt x="8389" y="9913"/>
                      <a:pt x="9366" y="8768"/>
                    </a:cubicBezTo>
                    <a:lnTo>
                      <a:pt x="7374" y="8768"/>
                    </a:lnTo>
                    <a:cubicBezTo>
                      <a:pt x="6754" y="9141"/>
                      <a:pt x="6045" y="9339"/>
                      <a:pt x="5321" y="9339"/>
                    </a:cubicBezTo>
                    <a:cubicBezTo>
                      <a:pt x="3107" y="9339"/>
                      <a:pt x="1303" y="7535"/>
                      <a:pt x="1303" y="5321"/>
                    </a:cubicBezTo>
                    <a:cubicBezTo>
                      <a:pt x="1303" y="3106"/>
                      <a:pt x="3107" y="1304"/>
                      <a:pt x="5321" y="1304"/>
                    </a:cubicBezTo>
                    <a:cubicBezTo>
                      <a:pt x="6080" y="1304"/>
                      <a:pt x="6824" y="1521"/>
                      <a:pt x="7463" y="1929"/>
                    </a:cubicBezTo>
                    <a:lnTo>
                      <a:pt x="9415" y="1929"/>
                    </a:lnTo>
                    <a:cubicBezTo>
                      <a:pt x="8438" y="753"/>
                      <a:pt x="6967" y="0"/>
                      <a:pt x="5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5779162" y="3689229"/>
                <a:ext cx="246296" cy="278395"/>
              </a:xfrm>
              <a:custGeom>
                <a:avLst/>
                <a:gdLst/>
                <a:ahLst/>
                <a:cxnLst/>
                <a:rect l="l" t="t" r="r" b="b"/>
                <a:pathLst>
                  <a:path w="9415" h="10642" extrusionOk="0">
                    <a:moveTo>
                      <a:pt x="5320" y="0"/>
                    </a:moveTo>
                    <a:cubicBezTo>
                      <a:pt x="2386" y="0"/>
                      <a:pt x="0" y="2387"/>
                      <a:pt x="0" y="5321"/>
                    </a:cubicBezTo>
                    <a:cubicBezTo>
                      <a:pt x="0" y="8255"/>
                      <a:pt x="2386" y="10641"/>
                      <a:pt x="5320" y="10641"/>
                    </a:cubicBezTo>
                    <a:cubicBezTo>
                      <a:pt x="6939" y="10641"/>
                      <a:pt x="8389" y="9913"/>
                      <a:pt x="9365" y="8768"/>
                    </a:cubicBezTo>
                    <a:lnTo>
                      <a:pt x="7375" y="8768"/>
                    </a:lnTo>
                    <a:cubicBezTo>
                      <a:pt x="6755" y="9141"/>
                      <a:pt x="6044" y="9337"/>
                      <a:pt x="5321" y="9339"/>
                    </a:cubicBezTo>
                    <a:cubicBezTo>
                      <a:pt x="3106" y="9339"/>
                      <a:pt x="1303" y="7535"/>
                      <a:pt x="1303" y="5321"/>
                    </a:cubicBezTo>
                    <a:cubicBezTo>
                      <a:pt x="1303" y="3106"/>
                      <a:pt x="3106" y="1304"/>
                      <a:pt x="5321" y="1304"/>
                    </a:cubicBezTo>
                    <a:cubicBezTo>
                      <a:pt x="6080" y="1304"/>
                      <a:pt x="6823" y="1521"/>
                      <a:pt x="7462" y="1929"/>
                    </a:cubicBezTo>
                    <a:lnTo>
                      <a:pt x="9415" y="1929"/>
                    </a:lnTo>
                    <a:cubicBezTo>
                      <a:pt x="8438" y="753"/>
                      <a:pt x="6966" y="0"/>
                      <a:pt x="53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5949535" y="3689229"/>
                <a:ext cx="246349" cy="278395"/>
              </a:xfrm>
              <a:custGeom>
                <a:avLst/>
                <a:gdLst/>
                <a:ahLst/>
                <a:cxnLst/>
                <a:rect l="l" t="t" r="r" b="b"/>
                <a:pathLst>
                  <a:path w="9417" h="10642" extrusionOk="0">
                    <a:moveTo>
                      <a:pt x="5322" y="0"/>
                    </a:moveTo>
                    <a:cubicBezTo>
                      <a:pt x="2389" y="0"/>
                      <a:pt x="1" y="2387"/>
                      <a:pt x="1" y="5321"/>
                    </a:cubicBezTo>
                    <a:cubicBezTo>
                      <a:pt x="1" y="8255"/>
                      <a:pt x="2389" y="10641"/>
                      <a:pt x="5322" y="10641"/>
                    </a:cubicBezTo>
                    <a:cubicBezTo>
                      <a:pt x="6941" y="10641"/>
                      <a:pt x="8391" y="9913"/>
                      <a:pt x="9366" y="8768"/>
                    </a:cubicBezTo>
                    <a:lnTo>
                      <a:pt x="7375" y="8768"/>
                    </a:lnTo>
                    <a:cubicBezTo>
                      <a:pt x="6755" y="9141"/>
                      <a:pt x="6046" y="9339"/>
                      <a:pt x="5322" y="9339"/>
                    </a:cubicBezTo>
                    <a:cubicBezTo>
                      <a:pt x="3107" y="9339"/>
                      <a:pt x="1305" y="7535"/>
                      <a:pt x="1305" y="5321"/>
                    </a:cubicBezTo>
                    <a:cubicBezTo>
                      <a:pt x="1305" y="3106"/>
                      <a:pt x="3108" y="1304"/>
                      <a:pt x="5322" y="1304"/>
                    </a:cubicBezTo>
                    <a:cubicBezTo>
                      <a:pt x="6082" y="1304"/>
                      <a:pt x="6825" y="1521"/>
                      <a:pt x="7464" y="1929"/>
                    </a:cubicBezTo>
                    <a:lnTo>
                      <a:pt x="9417" y="1929"/>
                    </a:lnTo>
                    <a:cubicBezTo>
                      <a:pt x="8440" y="753"/>
                      <a:pt x="6966" y="0"/>
                      <a:pt x="5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6321827" y="3739716"/>
                <a:ext cx="1418578" cy="33354"/>
              </a:xfrm>
              <a:custGeom>
                <a:avLst/>
                <a:gdLst/>
                <a:ahLst/>
                <a:cxnLst/>
                <a:rect l="l" t="t" r="r" b="b"/>
                <a:pathLst>
                  <a:path w="54227" h="1275" extrusionOk="0">
                    <a:moveTo>
                      <a:pt x="0" y="0"/>
                    </a:moveTo>
                    <a:lnTo>
                      <a:pt x="0" y="1274"/>
                    </a:lnTo>
                    <a:lnTo>
                      <a:pt x="54226" y="1274"/>
                    </a:lnTo>
                    <a:lnTo>
                      <a:pt x="542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6321827" y="3885133"/>
                <a:ext cx="1418578" cy="33354"/>
              </a:xfrm>
              <a:custGeom>
                <a:avLst/>
                <a:gdLst/>
                <a:ahLst/>
                <a:cxnLst/>
                <a:rect l="l" t="t" r="r" b="b"/>
                <a:pathLst>
                  <a:path w="54227" h="1275" extrusionOk="0">
                    <a:moveTo>
                      <a:pt x="0" y="0"/>
                    </a:moveTo>
                    <a:lnTo>
                      <a:pt x="0" y="1274"/>
                    </a:lnTo>
                    <a:lnTo>
                      <a:pt x="54226" y="1274"/>
                    </a:lnTo>
                    <a:lnTo>
                      <a:pt x="542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5720461" y="4429395"/>
                <a:ext cx="2394843" cy="497406"/>
              </a:xfrm>
              <a:custGeom>
                <a:avLst/>
                <a:gdLst/>
                <a:ahLst/>
                <a:cxnLst/>
                <a:rect l="l" t="t" r="r" b="b"/>
                <a:pathLst>
                  <a:path w="91546" h="19014" extrusionOk="0">
                    <a:moveTo>
                      <a:pt x="6337" y="0"/>
                    </a:moveTo>
                    <a:cubicBezTo>
                      <a:pt x="2852" y="0"/>
                      <a:pt x="1" y="2853"/>
                      <a:pt x="1" y="6338"/>
                    </a:cubicBezTo>
                    <a:lnTo>
                      <a:pt x="1" y="12675"/>
                    </a:lnTo>
                    <a:cubicBezTo>
                      <a:pt x="1" y="16162"/>
                      <a:pt x="2852" y="19013"/>
                      <a:pt x="6337" y="19013"/>
                    </a:cubicBezTo>
                    <a:lnTo>
                      <a:pt x="91545" y="19013"/>
                    </a:lnTo>
                    <a:cubicBezTo>
                      <a:pt x="88059" y="19013"/>
                      <a:pt x="85207" y="16162"/>
                      <a:pt x="85207" y="12675"/>
                    </a:cubicBezTo>
                    <a:lnTo>
                      <a:pt x="85207" y="6338"/>
                    </a:lnTo>
                    <a:cubicBezTo>
                      <a:pt x="85207" y="2852"/>
                      <a:pt x="88059" y="0"/>
                      <a:pt x="91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3869749" y="4375534"/>
                <a:ext cx="4217149" cy="603066"/>
              </a:xfrm>
              <a:custGeom>
                <a:avLst/>
                <a:gdLst/>
                <a:ahLst/>
                <a:cxnLst/>
                <a:rect l="l" t="t" r="r" b="b"/>
                <a:pathLst>
                  <a:path w="161206" h="23053" extrusionOk="0">
                    <a:moveTo>
                      <a:pt x="6312" y="0"/>
                    </a:moveTo>
                    <a:cubicBezTo>
                      <a:pt x="5749" y="7"/>
                      <a:pt x="5295" y="467"/>
                      <a:pt x="5295" y="1030"/>
                    </a:cubicBezTo>
                    <a:cubicBezTo>
                      <a:pt x="5295" y="1594"/>
                      <a:pt x="5749" y="2052"/>
                      <a:pt x="6312" y="2059"/>
                    </a:cubicBezTo>
                    <a:lnTo>
                      <a:pt x="6339" y="2059"/>
                    </a:lnTo>
                    <a:cubicBezTo>
                      <a:pt x="2853" y="2059"/>
                      <a:pt x="1" y="4912"/>
                      <a:pt x="1" y="8397"/>
                    </a:cubicBezTo>
                    <a:lnTo>
                      <a:pt x="1" y="14734"/>
                    </a:lnTo>
                    <a:cubicBezTo>
                      <a:pt x="1" y="18099"/>
                      <a:pt x="2659" y="20864"/>
                      <a:pt x="5978" y="21053"/>
                    </a:cubicBezTo>
                    <a:cubicBezTo>
                      <a:pt x="5502" y="21216"/>
                      <a:pt x="5214" y="21700"/>
                      <a:pt x="5297" y="22195"/>
                    </a:cubicBezTo>
                    <a:cubicBezTo>
                      <a:pt x="5380" y="22690"/>
                      <a:pt x="5808" y="23053"/>
                      <a:pt x="6309" y="23053"/>
                    </a:cubicBezTo>
                    <a:cubicBezTo>
                      <a:pt x="6310" y="23053"/>
                      <a:pt x="6311" y="23053"/>
                      <a:pt x="6312" y="23053"/>
                    </a:cubicBezTo>
                    <a:lnTo>
                      <a:pt x="160177" y="23053"/>
                    </a:lnTo>
                    <a:cubicBezTo>
                      <a:pt x="160745" y="23053"/>
                      <a:pt x="161206" y="22592"/>
                      <a:pt x="161206" y="22022"/>
                    </a:cubicBezTo>
                    <a:cubicBezTo>
                      <a:pt x="161206" y="21454"/>
                      <a:pt x="160745" y="20992"/>
                      <a:pt x="160177" y="20992"/>
                    </a:cubicBezTo>
                    <a:lnTo>
                      <a:pt x="160177" y="20993"/>
                    </a:lnTo>
                    <a:lnTo>
                      <a:pt x="98205" y="20993"/>
                    </a:lnTo>
                    <a:cubicBezTo>
                      <a:pt x="95166" y="20531"/>
                      <a:pt x="92815" y="17898"/>
                      <a:pt x="92815" y="14734"/>
                    </a:cubicBezTo>
                    <a:lnTo>
                      <a:pt x="92815" y="8397"/>
                    </a:lnTo>
                    <a:cubicBezTo>
                      <a:pt x="92815" y="4911"/>
                      <a:pt x="95667" y="2059"/>
                      <a:pt x="99152" y="2059"/>
                    </a:cubicBezTo>
                    <a:lnTo>
                      <a:pt x="160175" y="2059"/>
                    </a:lnTo>
                    <a:cubicBezTo>
                      <a:pt x="160739" y="2052"/>
                      <a:pt x="161192" y="1594"/>
                      <a:pt x="161192" y="1030"/>
                    </a:cubicBezTo>
                    <a:cubicBezTo>
                      <a:pt x="161192" y="467"/>
                      <a:pt x="160739" y="7"/>
                      <a:pt x="160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6903705" y="4547005"/>
                <a:ext cx="211085" cy="214512"/>
              </a:xfrm>
              <a:custGeom>
                <a:avLst/>
                <a:gdLst/>
                <a:ahLst/>
                <a:cxnLst/>
                <a:rect l="l" t="t" r="r" b="b"/>
                <a:pathLst>
                  <a:path w="8069" h="8200" extrusionOk="0">
                    <a:moveTo>
                      <a:pt x="0" y="0"/>
                    </a:moveTo>
                    <a:cubicBezTo>
                      <a:pt x="0" y="681"/>
                      <a:pt x="2334" y="525"/>
                      <a:pt x="2334" y="5916"/>
                    </a:cubicBezTo>
                    <a:lnTo>
                      <a:pt x="2334" y="8200"/>
                    </a:lnTo>
                    <a:lnTo>
                      <a:pt x="5008" y="5293"/>
                    </a:lnTo>
                    <a:lnTo>
                      <a:pt x="7764" y="8200"/>
                    </a:lnTo>
                    <a:lnTo>
                      <a:pt x="7764" y="5604"/>
                    </a:lnTo>
                    <a:cubicBezTo>
                      <a:pt x="7764" y="5604"/>
                      <a:pt x="8069" y="0"/>
                      <a:pt x="5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6224673" y="4376528"/>
                <a:ext cx="1886633" cy="602072"/>
              </a:xfrm>
              <a:custGeom>
                <a:avLst/>
                <a:gdLst/>
                <a:ahLst/>
                <a:cxnLst/>
                <a:rect l="l" t="t" r="r" b="b"/>
                <a:pathLst>
                  <a:path w="72119" h="23015" extrusionOk="0">
                    <a:moveTo>
                      <a:pt x="6878" y="1"/>
                    </a:moveTo>
                    <a:cubicBezTo>
                      <a:pt x="3671" y="1"/>
                      <a:pt x="3" y="1651"/>
                      <a:pt x="3" y="8340"/>
                    </a:cubicBezTo>
                    <a:lnTo>
                      <a:pt x="3" y="14677"/>
                    </a:lnTo>
                    <a:cubicBezTo>
                      <a:pt x="0" y="20057"/>
                      <a:pt x="3671" y="23015"/>
                      <a:pt x="6878" y="23015"/>
                    </a:cubicBezTo>
                    <a:lnTo>
                      <a:pt x="71076" y="23015"/>
                    </a:lnTo>
                    <a:cubicBezTo>
                      <a:pt x="71650" y="23015"/>
                      <a:pt x="72118" y="22552"/>
                      <a:pt x="72118" y="21986"/>
                    </a:cubicBezTo>
                    <a:cubicBezTo>
                      <a:pt x="72118" y="21419"/>
                      <a:pt x="71650" y="20955"/>
                      <a:pt x="71076" y="20955"/>
                    </a:cubicBezTo>
                    <a:lnTo>
                      <a:pt x="8340" y="20955"/>
                    </a:lnTo>
                    <a:cubicBezTo>
                      <a:pt x="5237" y="20550"/>
                      <a:pt x="2819" y="17885"/>
                      <a:pt x="2819" y="14677"/>
                    </a:cubicBezTo>
                    <a:lnTo>
                      <a:pt x="2819" y="8340"/>
                    </a:lnTo>
                    <a:cubicBezTo>
                      <a:pt x="2819" y="5130"/>
                      <a:pt x="5240" y="2463"/>
                      <a:pt x="8344" y="2060"/>
                    </a:cubicBezTo>
                    <a:lnTo>
                      <a:pt x="71076" y="2060"/>
                    </a:lnTo>
                    <a:cubicBezTo>
                      <a:pt x="71650" y="2060"/>
                      <a:pt x="72118" y="1596"/>
                      <a:pt x="72118" y="1031"/>
                    </a:cubicBezTo>
                    <a:cubicBezTo>
                      <a:pt x="72118" y="465"/>
                      <a:pt x="71650" y="1"/>
                      <a:pt x="710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3869749" y="4760096"/>
                <a:ext cx="2551542" cy="218148"/>
              </a:xfrm>
              <a:custGeom>
                <a:avLst/>
                <a:gdLst/>
                <a:ahLst/>
                <a:cxnLst/>
                <a:rect l="l" t="t" r="r" b="b"/>
                <a:pathLst>
                  <a:path w="97536" h="8339" extrusionOk="0">
                    <a:moveTo>
                      <a:pt x="90661" y="0"/>
                    </a:moveTo>
                    <a:lnTo>
                      <a:pt x="1" y="21"/>
                    </a:lnTo>
                    <a:cubicBezTo>
                      <a:pt x="1" y="3384"/>
                      <a:pt x="2659" y="6150"/>
                      <a:pt x="5978" y="6340"/>
                    </a:cubicBezTo>
                    <a:cubicBezTo>
                      <a:pt x="5575" y="6480"/>
                      <a:pt x="5283" y="6860"/>
                      <a:pt x="5283" y="7308"/>
                    </a:cubicBezTo>
                    <a:cubicBezTo>
                      <a:pt x="5285" y="7876"/>
                      <a:pt x="5744" y="8337"/>
                      <a:pt x="6312" y="8338"/>
                    </a:cubicBezTo>
                    <a:lnTo>
                      <a:pt x="97536" y="8338"/>
                    </a:lnTo>
                    <a:cubicBezTo>
                      <a:pt x="94329" y="8338"/>
                      <a:pt x="90658" y="5381"/>
                      <a:pt x="906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5552522" y="3963793"/>
                <a:ext cx="2394843" cy="364775"/>
              </a:xfrm>
              <a:custGeom>
                <a:avLst/>
                <a:gdLst/>
                <a:ahLst/>
                <a:cxnLst/>
                <a:rect l="l" t="t" r="r" b="b"/>
                <a:pathLst>
                  <a:path w="91546" h="13944" extrusionOk="0">
                    <a:moveTo>
                      <a:pt x="6339" y="1"/>
                    </a:moveTo>
                    <a:cubicBezTo>
                      <a:pt x="2852" y="1"/>
                      <a:pt x="1" y="2853"/>
                      <a:pt x="1" y="6339"/>
                    </a:cubicBezTo>
                    <a:lnTo>
                      <a:pt x="1" y="7606"/>
                    </a:lnTo>
                    <a:cubicBezTo>
                      <a:pt x="1" y="11092"/>
                      <a:pt x="2852" y="13944"/>
                      <a:pt x="6339" y="13944"/>
                    </a:cubicBezTo>
                    <a:lnTo>
                      <a:pt x="91545" y="13944"/>
                    </a:lnTo>
                    <a:cubicBezTo>
                      <a:pt x="88060" y="13944"/>
                      <a:pt x="85208" y="11092"/>
                      <a:pt x="85208" y="7606"/>
                    </a:cubicBezTo>
                    <a:lnTo>
                      <a:pt x="85208" y="6339"/>
                    </a:lnTo>
                    <a:cubicBezTo>
                      <a:pt x="85208" y="2853"/>
                      <a:pt x="88060" y="1"/>
                      <a:pt x="91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4036381" y="3914405"/>
                <a:ext cx="3930749" cy="462169"/>
              </a:xfrm>
              <a:custGeom>
                <a:avLst/>
                <a:gdLst/>
                <a:ahLst/>
                <a:cxnLst/>
                <a:rect l="l" t="t" r="r" b="b"/>
                <a:pathLst>
                  <a:path w="150258" h="17667" extrusionOk="0">
                    <a:moveTo>
                      <a:pt x="149300" y="1"/>
                    </a:moveTo>
                    <a:cubicBezTo>
                      <a:pt x="149295" y="1"/>
                      <a:pt x="149289" y="1"/>
                      <a:pt x="149284" y="1"/>
                    </a:cubicBezTo>
                    <a:lnTo>
                      <a:pt x="5995" y="1"/>
                    </a:lnTo>
                    <a:cubicBezTo>
                      <a:pt x="5994" y="1"/>
                      <a:pt x="5993" y="1"/>
                      <a:pt x="5992" y="1"/>
                    </a:cubicBezTo>
                    <a:cubicBezTo>
                      <a:pt x="5510" y="1"/>
                      <a:pt x="5103" y="360"/>
                      <a:pt x="5043" y="839"/>
                    </a:cubicBezTo>
                    <a:cubicBezTo>
                      <a:pt x="4984" y="1320"/>
                      <a:pt x="5292" y="1769"/>
                      <a:pt x="5762" y="1886"/>
                    </a:cubicBezTo>
                    <a:cubicBezTo>
                      <a:pt x="2580" y="1962"/>
                      <a:pt x="0" y="4582"/>
                      <a:pt x="0" y="7781"/>
                    </a:cubicBezTo>
                    <a:lnTo>
                      <a:pt x="0" y="9882"/>
                    </a:lnTo>
                    <a:cubicBezTo>
                      <a:pt x="0" y="13086"/>
                      <a:pt x="2589" y="15709"/>
                      <a:pt x="5778" y="15777"/>
                    </a:cubicBezTo>
                    <a:cubicBezTo>
                      <a:pt x="5302" y="15887"/>
                      <a:pt x="4987" y="16336"/>
                      <a:pt x="5043" y="16819"/>
                    </a:cubicBezTo>
                    <a:cubicBezTo>
                      <a:pt x="5098" y="17303"/>
                      <a:pt x="5507" y="17667"/>
                      <a:pt x="5993" y="17667"/>
                    </a:cubicBezTo>
                    <a:cubicBezTo>
                      <a:pt x="5994" y="17667"/>
                      <a:pt x="5995" y="17667"/>
                      <a:pt x="5996" y="17667"/>
                    </a:cubicBezTo>
                    <a:lnTo>
                      <a:pt x="149286" y="17667"/>
                    </a:lnTo>
                    <a:cubicBezTo>
                      <a:pt x="149290" y="17667"/>
                      <a:pt x="149295" y="17667"/>
                      <a:pt x="149299" y="17667"/>
                    </a:cubicBezTo>
                    <a:cubicBezTo>
                      <a:pt x="149828" y="17667"/>
                      <a:pt x="150258" y="17238"/>
                      <a:pt x="150258" y="16708"/>
                    </a:cubicBezTo>
                    <a:cubicBezTo>
                      <a:pt x="150258" y="16178"/>
                      <a:pt x="149828" y="15749"/>
                      <a:pt x="149299" y="15749"/>
                    </a:cubicBezTo>
                    <a:cubicBezTo>
                      <a:pt x="149295" y="15749"/>
                      <a:pt x="149290" y="15749"/>
                      <a:pt x="149286" y="15749"/>
                    </a:cubicBezTo>
                    <a:lnTo>
                      <a:pt x="91711" y="15749"/>
                    </a:lnTo>
                    <a:cubicBezTo>
                      <a:pt x="88757" y="15435"/>
                      <a:pt x="86433" y="12916"/>
                      <a:pt x="86433" y="9880"/>
                    </a:cubicBezTo>
                    <a:lnTo>
                      <a:pt x="86433" y="7781"/>
                    </a:lnTo>
                    <a:cubicBezTo>
                      <a:pt x="86433" y="4757"/>
                      <a:pt x="88738" y="2249"/>
                      <a:pt x="91676" y="1919"/>
                    </a:cubicBezTo>
                    <a:lnTo>
                      <a:pt x="149284" y="1919"/>
                    </a:lnTo>
                    <a:cubicBezTo>
                      <a:pt x="149289" y="1919"/>
                      <a:pt x="149293" y="1919"/>
                      <a:pt x="149298" y="1919"/>
                    </a:cubicBezTo>
                    <a:cubicBezTo>
                      <a:pt x="149827" y="1919"/>
                      <a:pt x="150256" y="1489"/>
                      <a:pt x="150256" y="960"/>
                    </a:cubicBezTo>
                    <a:cubicBezTo>
                      <a:pt x="150256" y="430"/>
                      <a:pt x="149828" y="1"/>
                      <a:pt x="149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6237701" y="3914405"/>
                <a:ext cx="1729856" cy="462169"/>
              </a:xfrm>
              <a:custGeom>
                <a:avLst/>
                <a:gdLst/>
                <a:ahLst/>
                <a:cxnLst/>
                <a:rect l="l" t="t" r="r" b="b"/>
                <a:pathLst>
                  <a:path w="66126" h="17667" extrusionOk="0">
                    <a:moveTo>
                      <a:pt x="4388" y="1"/>
                    </a:moveTo>
                    <a:cubicBezTo>
                      <a:pt x="3860" y="2"/>
                      <a:pt x="3430" y="430"/>
                      <a:pt x="3429" y="960"/>
                    </a:cubicBezTo>
                    <a:cubicBezTo>
                      <a:pt x="3430" y="1120"/>
                      <a:pt x="3472" y="1278"/>
                      <a:pt x="3552" y="1418"/>
                    </a:cubicBezTo>
                    <a:cubicBezTo>
                      <a:pt x="1411" y="2912"/>
                      <a:pt x="0" y="5384"/>
                      <a:pt x="0" y="8178"/>
                    </a:cubicBezTo>
                    <a:lnTo>
                      <a:pt x="0" y="9469"/>
                    </a:lnTo>
                    <a:cubicBezTo>
                      <a:pt x="0" y="12264"/>
                      <a:pt x="1413" y="14739"/>
                      <a:pt x="3555" y="16233"/>
                    </a:cubicBezTo>
                    <a:cubicBezTo>
                      <a:pt x="3474" y="16375"/>
                      <a:pt x="3430" y="16535"/>
                      <a:pt x="3429" y="16699"/>
                    </a:cubicBezTo>
                    <a:cubicBezTo>
                      <a:pt x="3430" y="17227"/>
                      <a:pt x="3860" y="17656"/>
                      <a:pt x="4388" y="17658"/>
                    </a:cubicBezTo>
                    <a:lnTo>
                      <a:pt x="7244" y="17658"/>
                    </a:lnTo>
                    <a:cubicBezTo>
                      <a:pt x="7262" y="17659"/>
                      <a:pt x="7281" y="17665"/>
                      <a:pt x="7301" y="17667"/>
                    </a:cubicBezTo>
                    <a:lnTo>
                      <a:pt x="64337" y="17667"/>
                    </a:lnTo>
                    <a:cubicBezTo>
                      <a:pt x="64356" y="17665"/>
                      <a:pt x="64374" y="17659"/>
                      <a:pt x="64393" y="17658"/>
                    </a:cubicBezTo>
                    <a:lnTo>
                      <a:pt x="65165" y="17658"/>
                    </a:lnTo>
                    <a:cubicBezTo>
                      <a:pt x="65437" y="17656"/>
                      <a:pt x="65696" y="17539"/>
                      <a:pt x="65875" y="17335"/>
                    </a:cubicBezTo>
                    <a:cubicBezTo>
                      <a:pt x="65878" y="17335"/>
                      <a:pt x="65880" y="17335"/>
                      <a:pt x="65883" y="17334"/>
                    </a:cubicBezTo>
                    <a:cubicBezTo>
                      <a:pt x="65890" y="17326"/>
                      <a:pt x="65893" y="17316"/>
                      <a:pt x="65899" y="17307"/>
                    </a:cubicBezTo>
                    <a:cubicBezTo>
                      <a:pt x="65963" y="17231"/>
                      <a:pt x="66017" y="17145"/>
                      <a:pt x="66054" y="17054"/>
                    </a:cubicBezTo>
                    <a:cubicBezTo>
                      <a:pt x="66057" y="17047"/>
                      <a:pt x="66058" y="17039"/>
                      <a:pt x="66061" y="17032"/>
                    </a:cubicBezTo>
                    <a:cubicBezTo>
                      <a:pt x="66101" y="16926"/>
                      <a:pt x="66124" y="16812"/>
                      <a:pt x="66125" y="16697"/>
                    </a:cubicBezTo>
                    <a:cubicBezTo>
                      <a:pt x="66122" y="16170"/>
                      <a:pt x="65694" y="15740"/>
                      <a:pt x="65165" y="15740"/>
                    </a:cubicBezTo>
                    <a:lnTo>
                      <a:pt x="7528" y="15740"/>
                    </a:lnTo>
                    <a:cubicBezTo>
                      <a:pt x="4602" y="15396"/>
                      <a:pt x="2312" y="12896"/>
                      <a:pt x="2312" y="9880"/>
                    </a:cubicBezTo>
                    <a:lnTo>
                      <a:pt x="2312" y="7781"/>
                    </a:lnTo>
                    <a:cubicBezTo>
                      <a:pt x="2312" y="4757"/>
                      <a:pt x="4617" y="2249"/>
                      <a:pt x="7555" y="1919"/>
                    </a:cubicBezTo>
                    <a:lnTo>
                      <a:pt x="65165" y="1919"/>
                    </a:lnTo>
                    <a:cubicBezTo>
                      <a:pt x="65694" y="1917"/>
                      <a:pt x="66122" y="1488"/>
                      <a:pt x="66124" y="958"/>
                    </a:cubicBezTo>
                    <a:cubicBezTo>
                      <a:pt x="66122" y="924"/>
                      <a:pt x="66119" y="890"/>
                      <a:pt x="66113" y="856"/>
                    </a:cubicBezTo>
                    <a:cubicBezTo>
                      <a:pt x="66113" y="851"/>
                      <a:pt x="66113" y="848"/>
                      <a:pt x="66112" y="844"/>
                    </a:cubicBezTo>
                    <a:cubicBezTo>
                      <a:pt x="66101" y="744"/>
                      <a:pt x="66073" y="646"/>
                      <a:pt x="66032" y="555"/>
                    </a:cubicBezTo>
                    <a:cubicBezTo>
                      <a:pt x="65929" y="307"/>
                      <a:pt x="65722" y="57"/>
                      <a:pt x="65363" y="20"/>
                    </a:cubicBezTo>
                    <a:cubicBezTo>
                      <a:pt x="65354" y="19"/>
                      <a:pt x="65345" y="19"/>
                      <a:pt x="65336" y="17"/>
                    </a:cubicBezTo>
                    <a:cubicBezTo>
                      <a:pt x="65318" y="16"/>
                      <a:pt x="65302" y="10"/>
                      <a:pt x="65281" y="10"/>
                    </a:cubicBezTo>
                    <a:lnTo>
                      <a:pt x="65260" y="10"/>
                    </a:lnTo>
                    <a:cubicBezTo>
                      <a:pt x="65229" y="5"/>
                      <a:pt x="65197" y="2"/>
                      <a:pt x="65166" y="1"/>
                    </a:cubicBezTo>
                    <a:close/>
                  </a:path>
                </a:pathLst>
              </a:custGeom>
              <a:solidFill>
                <a:srgbClr val="10344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4042083" y="4213506"/>
                <a:ext cx="2387728" cy="162715"/>
              </a:xfrm>
              <a:custGeom>
                <a:avLst/>
                <a:gdLst/>
                <a:ahLst/>
                <a:cxnLst/>
                <a:rect l="l" t="t" r="r" b="b"/>
                <a:pathLst>
                  <a:path w="91274" h="6220" extrusionOk="0">
                    <a:moveTo>
                      <a:pt x="1" y="0"/>
                    </a:moveTo>
                    <a:cubicBezTo>
                      <a:pt x="682" y="2452"/>
                      <a:pt x="2910" y="4273"/>
                      <a:pt x="5558" y="4330"/>
                    </a:cubicBezTo>
                    <a:cubicBezTo>
                      <a:pt x="5084" y="4440"/>
                      <a:pt x="4769" y="4889"/>
                      <a:pt x="4825" y="5372"/>
                    </a:cubicBezTo>
                    <a:cubicBezTo>
                      <a:pt x="4880" y="5854"/>
                      <a:pt x="5289" y="6219"/>
                      <a:pt x="5774" y="6219"/>
                    </a:cubicBezTo>
                    <a:cubicBezTo>
                      <a:pt x="5775" y="6219"/>
                      <a:pt x="5776" y="6219"/>
                      <a:pt x="5777" y="6219"/>
                    </a:cubicBezTo>
                    <a:lnTo>
                      <a:pt x="91272" y="6219"/>
                    </a:lnTo>
                    <a:lnTo>
                      <a:pt x="91273" y="4261"/>
                    </a:lnTo>
                    <a:cubicBezTo>
                      <a:pt x="88948" y="3921"/>
                      <a:pt x="87049" y="2226"/>
                      <a:pt x="86432" y="0"/>
                    </a:cubicBezTo>
                    <a:close/>
                  </a:path>
                </a:pathLst>
              </a:custGeom>
              <a:solidFill>
                <a:srgbClr val="103440">
                  <a:alpha val="13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a:off x="6069761" y="2237462"/>
                <a:ext cx="496464" cy="291265"/>
              </a:xfrm>
              <a:custGeom>
                <a:avLst/>
                <a:gdLst/>
                <a:ahLst/>
                <a:cxnLst/>
                <a:rect l="l" t="t" r="r" b="b"/>
                <a:pathLst>
                  <a:path w="18978" h="11134" extrusionOk="0">
                    <a:moveTo>
                      <a:pt x="18523" y="1670"/>
                    </a:moveTo>
                    <a:cubicBezTo>
                      <a:pt x="18773" y="1876"/>
                      <a:pt x="18923" y="2025"/>
                      <a:pt x="18978" y="2051"/>
                    </a:cubicBezTo>
                    <a:cubicBezTo>
                      <a:pt x="18978" y="2051"/>
                      <a:pt x="18827" y="1833"/>
                      <a:pt x="18523" y="1670"/>
                    </a:cubicBezTo>
                    <a:close/>
                    <a:moveTo>
                      <a:pt x="13658" y="0"/>
                    </a:moveTo>
                    <a:cubicBezTo>
                      <a:pt x="12395" y="0"/>
                      <a:pt x="10889" y="259"/>
                      <a:pt x="9120" y="960"/>
                    </a:cubicBezTo>
                    <a:cubicBezTo>
                      <a:pt x="2500" y="3587"/>
                      <a:pt x="0" y="6011"/>
                      <a:pt x="555" y="9404"/>
                    </a:cubicBezTo>
                    <a:cubicBezTo>
                      <a:pt x="772" y="10730"/>
                      <a:pt x="1340" y="11134"/>
                      <a:pt x="1952" y="11134"/>
                    </a:cubicBezTo>
                    <a:cubicBezTo>
                      <a:pt x="2906" y="11134"/>
                      <a:pt x="3967" y="10151"/>
                      <a:pt x="3967" y="10151"/>
                    </a:cubicBezTo>
                    <a:cubicBezTo>
                      <a:pt x="4328" y="10147"/>
                      <a:pt x="10546" y="9769"/>
                      <a:pt x="13949" y="4728"/>
                    </a:cubicBezTo>
                    <a:cubicBezTo>
                      <a:pt x="15705" y="2127"/>
                      <a:pt x="16988" y="1497"/>
                      <a:pt x="17818" y="1497"/>
                    </a:cubicBezTo>
                    <a:cubicBezTo>
                      <a:pt x="18108" y="1497"/>
                      <a:pt x="18342" y="1574"/>
                      <a:pt x="18523" y="1670"/>
                    </a:cubicBezTo>
                    <a:lnTo>
                      <a:pt x="18523" y="1670"/>
                    </a:lnTo>
                    <a:cubicBezTo>
                      <a:pt x="17799" y="1075"/>
                      <a:pt x="16232" y="0"/>
                      <a:pt x="13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a:off x="5826693" y="2154669"/>
                <a:ext cx="288231" cy="465465"/>
              </a:xfrm>
              <a:custGeom>
                <a:avLst/>
                <a:gdLst/>
                <a:ahLst/>
                <a:cxnLst/>
                <a:rect l="l" t="t" r="r" b="b"/>
                <a:pathLst>
                  <a:path w="11018" h="17793" extrusionOk="0">
                    <a:moveTo>
                      <a:pt x="1990" y="1"/>
                    </a:moveTo>
                    <a:cubicBezTo>
                      <a:pt x="1476" y="1"/>
                      <a:pt x="465" y="700"/>
                      <a:pt x="465" y="700"/>
                    </a:cubicBezTo>
                    <a:cubicBezTo>
                      <a:pt x="465" y="700"/>
                      <a:pt x="0" y="1091"/>
                      <a:pt x="635" y="2165"/>
                    </a:cubicBezTo>
                    <a:cubicBezTo>
                      <a:pt x="1329" y="3343"/>
                      <a:pt x="6875" y="8620"/>
                      <a:pt x="8576" y="14970"/>
                    </a:cubicBezTo>
                    <a:cubicBezTo>
                      <a:pt x="9142" y="17087"/>
                      <a:pt x="9603" y="17793"/>
                      <a:pt x="9964" y="17793"/>
                    </a:cubicBezTo>
                    <a:cubicBezTo>
                      <a:pt x="10687" y="17793"/>
                      <a:pt x="11017" y="14973"/>
                      <a:pt x="11017" y="14973"/>
                    </a:cubicBezTo>
                    <a:cubicBezTo>
                      <a:pt x="10968" y="14729"/>
                      <a:pt x="7932" y="3469"/>
                      <a:pt x="2132" y="25"/>
                    </a:cubicBezTo>
                    <a:cubicBezTo>
                      <a:pt x="2091" y="8"/>
                      <a:pt x="2043" y="1"/>
                      <a:pt x="1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a:off x="5925625" y="2501903"/>
                <a:ext cx="791628" cy="1071304"/>
              </a:xfrm>
              <a:custGeom>
                <a:avLst/>
                <a:gdLst/>
                <a:ahLst/>
                <a:cxnLst/>
                <a:rect l="l" t="t" r="r" b="b"/>
                <a:pathLst>
                  <a:path w="30261" h="40952" extrusionOk="0">
                    <a:moveTo>
                      <a:pt x="16118" y="0"/>
                    </a:moveTo>
                    <a:cubicBezTo>
                      <a:pt x="12591" y="0"/>
                      <a:pt x="9081" y="1768"/>
                      <a:pt x="6242" y="5010"/>
                    </a:cubicBezTo>
                    <a:cubicBezTo>
                      <a:pt x="3126" y="8569"/>
                      <a:pt x="1074" y="13612"/>
                      <a:pt x="537" y="19029"/>
                    </a:cubicBezTo>
                    <a:cubicBezTo>
                      <a:pt x="0" y="24446"/>
                      <a:pt x="1022" y="29794"/>
                      <a:pt x="3380" y="33895"/>
                    </a:cubicBezTo>
                    <a:cubicBezTo>
                      <a:pt x="5736" y="37997"/>
                      <a:pt x="9236" y="40517"/>
                      <a:pt x="13106" y="40901"/>
                    </a:cubicBezTo>
                    <a:cubicBezTo>
                      <a:pt x="13452" y="40935"/>
                      <a:pt x="13797" y="40952"/>
                      <a:pt x="14143" y="40952"/>
                    </a:cubicBezTo>
                    <a:cubicBezTo>
                      <a:pt x="17670" y="40952"/>
                      <a:pt x="21180" y="39183"/>
                      <a:pt x="24019" y="35941"/>
                    </a:cubicBezTo>
                    <a:cubicBezTo>
                      <a:pt x="27136" y="32381"/>
                      <a:pt x="29188" y="27340"/>
                      <a:pt x="29724" y="21922"/>
                    </a:cubicBezTo>
                    <a:cubicBezTo>
                      <a:pt x="30261" y="16506"/>
                      <a:pt x="29240" y="11158"/>
                      <a:pt x="26882" y="7056"/>
                    </a:cubicBezTo>
                    <a:cubicBezTo>
                      <a:pt x="24525" y="2953"/>
                      <a:pt x="21025" y="435"/>
                      <a:pt x="17155" y="51"/>
                    </a:cubicBezTo>
                    <a:cubicBezTo>
                      <a:pt x="16810" y="17"/>
                      <a:pt x="16464" y="0"/>
                      <a:pt x="16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a:off x="5540436" y="2510587"/>
                <a:ext cx="797226" cy="1069682"/>
              </a:xfrm>
              <a:custGeom>
                <a:avLst/>
                <a:gdLst/>
                <a:ahLst/>
                <a:cxnLst/>
                <a:rect l="l" t="t" r="r" b="b"/>
                <a:pathLst>
                  <a:path w="30475" h="40890" extrusionOk="0">
                    <a:moveTo>
                      <a:pt x="13968" y="1"/>
                    </a:moveTo>
                    <a:cubicBezTo>
                      <a:pt x="13524" y="1"/>
                      <a:pt x="13079" y="29"/>
                      <a:pt x="12636" y="85"/>
                    </a:cubicBezTo>
                    <a:cubicBezTo>
                      <a:pt x="8778" y="579"/>
                      <a:pt x="5353" y="3195"/>
                      <a:pt x="3112" y="7363"/>
                    </a:cubicBezTo>
                    <a:cubicBezTo>
                      <a:pt x="872" y="11529"/>
                      <a:pt x="0" y="16904"/>
                      <a:pt x="690" y="22304"/>
                    </a:cubicBezTo>
                    <a:cubicBezTo>
                      <a:pt x="1380" y="27704"/>
                      <a:pt x="3575" y="32686"/>
                      <a:pt x="6790" y="36156"/>
                    </a:cubicBezTo>
                    <a:cubicBezTo>
                      <a:pt x="9637" y="39226"/>
                      <a:pt x="13078" y="40890"/>
                      <a:pt x="16507" y="40890"/>
                    </a:cubicBezTo>
                    <a:cubicBezTo>
                      <a:pt x="16951" y="40890"/>
                      <a:pt x="17396" y="40862"/>
                      <a:pt x="17839" y="40805"/>
                    </a:cubicBezTo>
                    <a:cubicBezTo>
                      <a:pt x="21697" y="40311"/>
                      <a:pt x="25123" y="37695"/>
                      <a:pt x="27363" y="33527"/>
                    </a:cubicBezTo>
                    <a:cubicBezTo>
                      <a:pt x="29604" y="29361"/>
                      <a:pt x="30475" y="23987"/>
                      <a:pt x="29785" y="18587"/>
                    </a:cubicBezTo>
                    <a:cubicBezTo>
                      <a:pt x="29095" y="13187"/>
                      <a:pt x="26901" y="8204"/>
                      <a:pt x="23685" y="4734"/>
                    </a:cubicBezTo>
                    <a:cubicBezTo>
                      <a:pt x="20838" y="1664"/>
                      <a:pt x="17397" y="1"/>
                      <a:pt x="139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a:off x="5930883" y="2472500"/>
                <a:ext cx="390098" cy="488957"/>
              </a:xfrm>
              <a:custGeom>
                <a:avLst/>
                <a:gdLst/>
                <a:ahLst/>
                <a:cxnLst/>
                <a:rect l="l" t="t" r="r" b="b"/>
                <a:pathLst>
                  <a:path w="14912" h="18691" extrusionOk="0">
                    <a:moveTo>
                      <a:pt x="7409" y="0"/>
                    </a:moveTo>
                    <a:cubicBezTo>
                      <a:pt x="7380" y="0"/>
                      <a:pt x="7352" y="0"/>
                      <a:pt x="7324" y="1"/>
                    </a:cubicBezTo>
                    <a:cubicBezTo>
                      <a:pt x="5356" y="29"/>
                      <a:pt x="3482" y="1040"/>
                      <a:pt x="2116" y="2812"/>
                    </a:cubicBezTo>
                    <a:cubicBezTo>
                      <a:pt x="748" y="4584"/>
                      <a:pt x="0" y="6972"/>
                      <a:pt x="36" y="9451"/>
                    </a:cubicBezTo>
                    <a:cubicBezTo>
                      <a:pt x="70" y="11929"/>
                      <a:pt x="886" y="14295"/>
                      <a:pt x="2302" y="16027"/>
                    </a:cubicBezTo>
                    <a:cubicBezTo>
                      <a:pt x="3698" y="17735"/>
                      <a:pt x="5566" y="18690"/>
                      <a:pt x="7504" y="18690"/>
                    </a:cubicBezTo>
                    <a:cubicBezTo>
                      <a:pt x="7532" y="18690"/>
                      <a:pt x="7560" y="18690"/>
                      <a:pt x="7589" y="18690"/>
                    </a:cubicBezTo>
                    <a:cubicBezTo>
                      <a:pt x="9556" y="18661"/>
                      <a:pt x="11429" y="17650"/>
                      <a:pt x="12797" y="15878"/>
                    </a:cubicBezTo>
                    <a:cubicBezTo>
                      <a:pt x="14163" y="14107"/>
                      <a:pt x="14911" y="11718"/>
                      <a:pt x="14877" y="9241"/>
                    </a:cubicBezTo>
                    <a:cubicBezTo>
                      <a:pt x="14841" y="6763"/>
                      <a:pt x="14026" y="4397"/>
                      <a:pt x="12610" y="2664"/>
                    </a:cubicBezTo>
                    <a:cubicBezTo>
                      <a:pt x="11214" y="956"/>
                      <a:pt x="9347" y="0"/>
                      <a:pt x="7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5173951" y="3345658"/>
                <a:ext cx="126824" cy="110552"/>
              </a:xfrm>
              <a:custGeom>
                <a:avLst/>
                <a:gdLst/>
                <a:ahLst/>
                <a:cxnLst/>
                <a:rect l="l" t="t" r="r" b="b"/>
                <a:pathLst>
                  <a:path w="4848" h="4226" extrusionOk="0">
                    <a:moveTo>
                      <a:pt x="87" y="0"/>
                    </a:moveTo>
                    <a:cubicBezTo>
                      <a:pt x="0" y="0"/>
                      <a:pt x="638" y="3628"/>
                      <a:pt x="638" y="3628"/>
                    </a:cubicBezTo>
                    <a:lnTo>
                      <a:pt x="4212" y="4225"/>
                    </a:lnTo>
                    <a:lnTo>
                      <a:pt x="4847" y="492"/>
                    </a:lnTo>
                    <a:cubicBezTo>
                      <a:pt x="4847" y="492"/>
                      <a:pt x="174" y="0"/>
                      <a:pt x="87" y="0"/>
                    </a:cubicBezTo>
                    <a:close/>
                  </a:path>
                </a:pathLst>
              </a:custGeom>
              <a:solidFill>
                <a:srgbClr val="E0B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5615015" y="3275029"/>
                <a:ext cx="126719" cy="104012"/>
              </a:xfrm>
              <a:custGeom>
                <a:avLst/>
                <a:gdLst/>
                <a:ahLst/>
                <a:cxnLst/>
                <a:rect l="l" t="t" r="r" b="b"/>
                <a:pathLst>
                  <a:path w="4844" h="3976" extrusionOk="0">
                    <a:moveTo>
                      <a:pt x="3715" y="0"/>
                    </a:moveTo>
                    <a:lnTo>
                      <a:pt x="1" y="1161"/>
                    </a:lnTo>
                    <a:lnTo>
                      <a:pt x="2236" y="3976"/>
                    </a:lnTo>
                    <a:lnTo>
                      <a:pt x="4843" y="2930"/>
                    </a:lnTo>
                    <a:cubicBezTo>
                      <a:pt x="4843" y="2930"/>
                      <a:pt x="3715" y="116"/>
                      <a:pt x="3715" y="0"/>
                    </a:cubicBezTo>
                    <a:close/>
                  </a:path>
                </a:pathLst>
              </a:custGeom>
              <a:solidFill>
                <a:srgbClr val="E0B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a:off x="5116140" y="2230792"/>
                <a:ext cx="633307" cy="1163466"/>
              </a:xfrm>
              <a:custGeom>
                <a:avLst/>
                <a:gdLst/>
                <a:ahLst/>
                <a:cxnLst/>
                <a:rect l="l" t="t" r="r" b="b"/>
                <a:pathLst>
                  <a:path w="24209" h="44475" extrusionOk="0">
                    <a:moveTo>
                      <a:pt x="9072" y="0"/>
                    </a:moveTo>
                    <a:cubicBezTo>
                      <a:pt x="5343" y="0"/>
                      <a:pt x="2698" y="1700"/>
                      <a:pt x="2698" y="1700"/>
                    </a:cubicBezTo>
                    <a:lnTo>
                      <a:pt x="1439" y="13083"/>
                    </a:lnTo>
                    <a:cubicBezTo>
                      <a:pt x="1439" y="13083"/>
                      <a:pt x="1726" y="17601"/>
                      <a:pt x="1807" y="20737"/>
                    </a:cubicBezTo>
                    <a:cubicBezTo>
                      <a:pt x="1888" y="23872"/>
                      <a:pt x="1167" y="36682"/>
                      <a:pt x="857" y="38547"/>
                    </a:cubicBezTo>
                    <a:cubicBezTo>
                      <a:pt x="1" y="43707"/>
                      <a:pt x="2604" y="44140"/>
                      <a:pt x="2604" y="44140"/>
                    </a:cubicBezTo>
                    <a:cubicBezTo>
                      <a:pt x="2604" y="44140"/>
                      <a:pt x="3201" y="44475"/>
                      <a:pt x="5610" y="44475"/>
                    </a:cubicBezTo>
                    <a:cubicBezTo>
                      <a:pt x="5868" y="44475"/>
                      <a:pt x="6146" y="44471"/>
                      <a:pt x="6446" y="44463"/>
                    </a:cubicBezTo>
                    <a:cubicBezTo>
                      <a:pt x="9232" y="44384"/>
                      <a:pt x="9253" y="41135"/>
                      <a:pt x="9253" y="41135"/>
                    </a:cubicBezTo>
                    <a:lnTo>
                      <a:pt x="9531" y="38074"/>
                    </a:lnTo>
                    <a:lnTo>
                      <a:pt x="10252" y="23692"/>
                    </a:lnTo>
                    <a:cubicBezTo>
                      <a:pt x="10808" y="25041"/>
                      <a:pt x="10551" y="26776"/>
                      <a:pt x="10733" y="28215"/>
                    </a:cubicBezTo>
                    <a:cubicBezTo>
                      <a:pt x="10932" y="29810"/>
                      <a:pt x="11344" y="31415"/>
                      <a:pt x="11996" y="32890"/>
                    </a:cubicBezTo>
                    <a:cubicBezTo>
                      <a:pt x="12945" y="35038"/>
                      <a:pt x="14222" y="36818"/>
                      <a:pt x="15504" y="38715"/>
                    </a:cubicBezTo>
                    <a:cubicBezTo>
                      <a:pt x="16809" y="40636"/>
                      <a:pt x="17506" y="41955"/>
                      <a:pt x="19169" y="41955"/>
                    </a:cubicBezTo>
                    <a:cubicBezTo>
                      <a:pt x="19629" y="41955"/>
                      <a:pt x="20164" y="41854"/>
                      <a:pt x="20806" y="41636"/>
                    </a:cubicBezTo>
                    <a:cubicBezTo>
                      <a:pt x="22624" y="40940"/>
                      <a:pt x="24209" y="40259"/>
                      <a:pt x="23867" y="38536"/>
                    </a:cubicBezTo>
                    <a:cubicBezTo>
                      <a:pt x="23663" y="37152"/>
                      <a:pt x="22185" y="35850"/>
                      <a:pt x="21858" y="34358"/>
                    </a:cubicBezTo>
                    <a:cubicBezTo>
                      <a:pt x="21518" y="32635"/>
                      <a:pt x="22109" y="30970"/>
                      <a:pt x="21769" y="29247"/>
                    </a:cubicBezTo>
                    <a:cubicBezTo>
                      <a:pt x="21580" y="28095"/>
                      <a:pt x="21281" y="27067"/>
                      <a:pt x="21100" y="26031"/>
                    </a:cubicBezTo>
                    <a:cubicBezTo>
                      <a:pt x="20432" y="22817"/>
                      <a:pt x="22393" y="20716"/>
                      <a:pt x="21732" y="17617"/>
                    </a:cubicBezTo>
                    <a:cubicBezTo>
                      <a:pt x="20745" y="13026"/>
                      <a:pt x="20639" y="8381"/>
                      <a:pt x="20276" y="3752"/>
                    </a:cubicBezTo>
                    <a:cubicBezTo>
                      <a:pt x="20102" y="1551"/>
                      <a:pt x="19528" y="1123"/>
                      <a:pt x="19528" y="1123"/>
                    </a:cubicBezTo>
                    <a:cubicBezTo>
                      <a:pt x="19528" y="1123"/>
                      <a:pt x="15675" y="901"/>
                      <a:pt x="10975" y="151"/>
                    </a:cubicBezTo>
                    <a:cubicBezTo>
                      <a:pt x="10316" y="46"/>
                      <a:pt x="9680" y="0"/>
                      <a:pt x="9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5333912" y="1418662"/>
                <a:ext cx="159602" cy="182649"/>
              </a:xfrm>
              <a:custGeom>
                <a:avLst/>
                <a:gdLst/>
                <a:ahLst/>
                <a:cxnLst/>
                <a:rect l="l" t="t" r="r" b="b"/>
                <a:pathLst>
                  <a:path w="6101" h="6982" extrusionOk="0">
                    <a:moveTo>
                      <a:pt x="1130" y="0"/>
                    </a:moveTo>
                    <a:cubicBezTo>
                      <a:pt x="716" y="0"/>
                      <a:pt x="282" y="343"/>
                      <a:pt x="412" y="868"/>
                    </a:cubicBezTo>
                    <a:cubicBezTo>
                      <a:pt x="451" y="1027"/>
                      <a:pt x="482" y="1202"/>
                      <a:pt x="507" y="1382"/>
                    </a:cubicBezTo>
                    <a:cubicBezTo>
                      <a:pt x="461" y="2704"/>
                      <a:pt x="0" y="3982"/>
                      <a:pt x="107" y="5315"/>
                    </a:cubicBezTo>
                    <a:cubicBezTo>
                      <a:pt x="112" y="5332"/>
                      <a:pt x="116" y="5352"/>
                      <a:pt x="124" y="5370"/>
                    </a:cubicBezTo>
                    <a:cubicBezTo>
                      <a:pt x="131" y="5441"/>
                      <a:pt x="161" y="5508"/>
                      <a:pt x="210" y="5560"/>
                    </a:cubicBezTo>
                    <a:cubicBezTo>
                      <a:pt x="258" y="5610"/>
                      <a:pt x="307" y="5660"/>
                      <a:pt x="357" y="5709"/>
                    </a:cubicBezTo>
                    <a:cubicBezTo>
                      <a:pt x="473" y="5863"/>
                      <a:pt x="635" y="6000"/>
                      <a:pt x="826" y="6123"/>
                    </a:cubicBezTo>
                    <a:cubicBezTo>
                      <a:pt x="1491" y="6642"/>
                      <a:pt x="2276" y="6982"/>
                      <a:pt x="3065" y="6982"/>
                    </a:cubicBezTo>
                    <a:cubicBezTo>
                      <a:pt x="3670" y="6982"/>
                      <a:pt x="4277" y="6782"/>
                      <a:pt x="4832" y="6309"/>
                    </a:cubicBezTo>
                    <a:cubicBezTo>
                      <a:pt x="5479" y="5761"/>
                      <a:pt x="6101" y="5047"/>
                      <a:pt x="5864" y="4137"/>
                    </a:cubicBezTo>
                    <a:cubicBezTo>
                      <a:pt x="5732" y="3623"/>
                      <a:pt x="5502" y="3133"/>
                      <a:pt x="5421" y="2604"/>
                    </a:cubicBezTo>
                    <a:cubicBezTo>
                      <a:pt x="5323" y="1947"/>
                      <a:pt x="5403" y="1293"/>
                      <a:pt x="5384" y="633"/>
                    </a:cubicBezTo>
                    <a:cubicBezTo>
                      <a:pt x="5377" y="409"/>
                      <a:pt x="5199" y="297"/>
                      <a:pt x="5024" y="297"/>
                    </a:cubicBezTo>
                    <a:cubicBezTo>
                      <a:pt x="4850" y="297"/>
                      <a:pt x="4680" y="408"/>
                      <a:pt x="4687" y="633"/>
                    </a:cubicBezTo>
                    <a:cubicBezTo>
                      <a:pt x="4694" y="838"/>
                      <a:pt x="4690" y="1045"/>
                      <a:pt x="4685" y="1251"/>
                    </a:cubicBezTo>
                    <a:cubicBezTo>
                      <a:pt x="4605" y="1223"/>
                      <a:pt x="4520" y="1210"/>
                      <a:pt x="4434" y="1210"/>
                    </a:cubicBezTo>
                    <a:cubicBezTo>
                      <a:pt x="4140" y="1210"/>
                      <a:pt x="3840" y="1369"/>
                      <a:pt x="3747" y="1657"/>
                    </a:cubicBezTo>
                    <a:cubicBezTo>
                      <a:pt x="3601" y="1669"/>
                      <a:pt x="3463" y="1720"/>
                      <a:pt x="3344" y="1806"/>
                    </a:cubicBezTo>
                    <a:cubicBezTo>
                      <a:pt x="3223" y="1713"/>
                      <a:pt x="3076" y="1669"/>
                      <a:pt x="2929" y="1669"/>
                    </a:cubicBezTo>
                    <a:cubicBezTo>
                      <a:pt x="2820" y="1669"/>
                      <a:pt x="2711" y="1693"/>
                      <a:pt x="2611" y="1739"/>
                    </a:cubicBezTo>
                    <a:cubicBezTo>
                      <a:pt x="2495" y="1562"/>
                      <a:pt x="2323" y="1486"/>
                      <a:pt x="2145" y="1486"/>
                    </a:cubicBezTo>
                    <a:cubicBezTo>
                      <a:pt x="2064" y="1486"/>
                      <a:pt x="1981" y="1502"/>
                      <a:pt x="1902" y="1531"/>
                    </a:cubicBezTo>
                    <a:cubicBezTo>
                      <a:pt x="1881" y="1186"/>
                      <a:pt x="1840" y="841"/>
                      <a:pt x="1755" y="497"/>
                    </a:cubicBezTo>
                    <a:cubicBezTo>
                      <a:pt x="1669" y="151"/>
                      <a:pt x="1404" y="0"/>
                      <a:pt x="1130" y="0"/>
                    </a:cubicBezTo>
                    <a:close/>
                  </a:path>
                </a:pathLst>
              </a:custGeom>
              <a:solidFill>
                <a:srgbClr val="E0B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5074155" y="3423690"/>
                <a:ext cx="228220" cy="158817"/>
              </a:xfrm>
              <a:custGeom>
                <a:avLst/>
                <a:gdLst/>
                <a:ahLst/>
                <a:cxnLst/>
                <a:rect l="l" t="t" r="r" b="b"/>
                <a:pathLst>
                  <a:path w="8724" h="6071" extrusionOk="0">
                    <a:moveTo>
                      <a:pt x="5733" y="0"/>
                    </a:moveTo>
                    <a:cubicBezTo>
                      <a:pt x="4834" y="0"/>
                      <a:pt x="4251" y="671"/>
                      <a:pt x="4171" y="1098"/>
                    </a:cubicBezTo>
                    <a:cubicBezTo>
                      <a:pt x="3921" y="2421"/>
                      <a:pt x="315" y="3098"/>
                      <a:pt x="207" y="4180"/>
                    </a:cubicBezTo>
                    <a:cubicBezTo>
                      <a:pt x="155" y="4690"/>
                      <a:pt x="48" y="5376"/>
                      <a:pt x="48" y="5376"/>
                    </a:cubicBezTo>
                    <a:cubicBezTo>
                      <a:pt x="0" y="5841"/>
                      <a:pt x="3015" y="6070"/>
                      <a:pt x="4846" y="6070"/>
                    </a:cubicBezTo>
                    <a:cubicBezTo>
                      <a:pt x="4858" y="6070"/>
                      <a:pt x="4870" y="6070"/>
                      <a:pt x="4881" y="6070"/>
                    </a:cubicBezTo>
                    <a:cubicBezTo>
                      <a:pt x="6645" y="6067"/>
                      <a:pt x="7737" y="5896"/>
                      <a:pt x="8010" y="5801"/>
                    </a:cubicBezTo>
                    <a:cubicBezTo>
                      <a:pt x="8197" y="5736"/>
                      <a:pt x="8545" y="5722"/>
                      <a:pt x="8574" y="5435"/>
                    </a:cubicBezTo>
                    <a:cubicBezTo>
                      <a:pt x="8574" y="5435"/>
                      <a:pt x="8674" y="4249"/>
                      <a:pt x="8661" y="4036"/>
                    </a:cubicBezTo>
                    <a:cubicBezTo>
                      <a:pt x="8650" y="3871"/>
                      <a:pt x="8461" y="3626"/>
                      <a:pt x="8432" y="3357"/>
                    </a:cubicBezTo>
                    <a:cubicBezTo>
                      <a:pt x="8375" y="2841"/>
                      <a:pt x="8723" y="2482"/>
                      <a:pt x="8615" y="1427"/>
                    </a:cubicBezTo>
                    <a:cubicBezTo>
                      <a:pt x="8588" y="1167"/>
                      <a:pt x="8173" y="1187"/>
                      <a:pt x="7934" y="1092"/>
                    </a:cubicBezTo>
                    <a:cubicBezTo>
                      <a:pt x="7491" y="917"/>
                      <a:pt x="7085" y="416"/>
                      <a:pt x="6622" y="206"/>
                    </a:cubicBezTo>
                    <a:cubicBezTo>
                      <a:pt x="6301" y="61"/>
                      <a:pt x="6002" y="0"/>
                      <a:pt x="5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a:off x="5042110" y="1461511"/>
                <a:ext cx="803190" cy="870108"/>
              </a:xfrm>
              <a:custGeom>
                <a:avLst/>
                <a:gdLst/>
                <a:ahLst/>
                <a:cxnLst/>
                <a:rect l="l" t="t" r="r" b="b"/>
                <a:pathLst>
                  <a:path w="30703" h="33261" extrusionOk="0">
                    <a:moveTo>
                      <a:pt x="10713" y="1"/>
                    </a:moveTo>
                    <a:cubicBezTo>
                      <a:pt x="10409" y="1"/>
                      <a:pt x="10052" y="143"/>
                      <a:pt x="9685" y="595"/>
                    </a:cubicBezTo>
                    <a:cubicBezTo>
                      <a:pt x="8687" y="1820"/>
                      <a:pt x="9203" y="2166"/>
                      <a:pt x="8991" y="2499"/>
                    </a:cubicBezTo>
                    <a:cubicBezTo>
                      <a:pt x="8780" y="2832"/>
                      <a:pt x="8308" y="2863"/>
                      <a:pt x="8084" y="3430"/>
                    </a:cubicBezTo>
                    <a:cubicBezTo>
                      <a:pt x="7858" y="3996"/>
                      <a:pt x="7925" y="4603"/>
                      <a:pt x="7940" y="4835"/>
                    </a:cubicBezTo>
                    <a:cubicBezTo>
                      <a:pt x="7954" y="5067"/>
                      <a:pt x="5439" y="6460"/>
                      <a:pt x="5439" y="6460"/>
                    </a:cubicBezTo>
                    <a:cubicBezTo>
                      <a:pt x="5439" y="6460"/>
                      <a:pt x="3967" y="7993"/>
                      <a:pt x="4025" y="9603"/>
                    </a:cubicBezTo>
                    <a:cubicBezTo>
                      <a:pt x="4083" y="11213"/>
                      <a:pt x="3286" y="15189"/>
                      <a:pt x="2755" y="17142"/>
                    </a:cubicBezTo>
                    <a:cubicBezTo>
                      <a:pt x="2224" y="19095"/>
                      <a:pt x="0" y="21154"/>
                      <a:pt x="977" y="24190"/>
                    </a:cubicBezTo>
                    <a:cubicBezTo>
                      <a:pt x="1952" y="27224"/>
                      <a:pt x="3383" y="29831"/>
                      <a:pt x="3519" y="29914"/>
                    </a:cubicBezTo>
                    <a:cubicBezTo>
                      <a:pt x="3655" y="29997"/>
                      <a:pt x="5127" y="30870"/>
                      <a:pt x="5127" y="30870"/>
                    </a:cubicBezTo>
                    <a:cubicBezTo>
                      <a:pt x="5127" y="30870"/>
                      <a:pt x="4912" y="31298"/>
                      <a:pt x="4795" y="31985"/>
                    </a:cubicBezTo>
                    <a:cubicBezTo>
                      <a:pt x="4741" y="32299"/>
                      <a:pt x="5106" y="32592"/>
                      <a:pt x="5358" y="32642"/>
                    </a:cubicBezTo>
                    <a:cubicBezTo>
                      <a:pt x="5358" y="32642"/>
                      <a:pt x="5423" y="32703"/>
                      <a:pt x="5818" y="32703"/>
                    </a:cubicBezTo>
                    <a:cubicBezTo>
                      <a:pt x="6158" y="32703"/>
                      <a:pt x="6741" y="32658"/>
                      <a:pt x="7737" y="32492"/>
                    </a:cubicBezTo>
                    <a:cubicBezTo>
                      <a:pt x="8634" y="32342"/>
                      <a:pt x="10049" y="32252"/>
                      <a:pt x="11517" y="32252"/>
                    </a:cubicBezTo>
                    <a:cubicBezTo>
                      <a:pt x="13580" y="32252"/>
                      <a:pt x="15751" y="32431"/>
                      <a:pt x="16747" y="32877"/>
                    </a:cubicBezTo>
                    <a:cubicBezTo>
                      <a:pt x="17374" y="33158"/>
                      <a:pt x="18331" y="33261"/>
                      <a:pt x="19313" y="33261"/>
                    </a:cubicBezTo>
                    <a:cubicBezTo>
                      <a:pt x="21006" y="33261"/>
                      <a:pt x="22774" y="32955"/>
                      <a:pt x="23063" y="32725"/>
                    </a:cubicBezTo>
                    <a:cubicBezTo>
                      <a:pt x="23520" y="32363"/>
                      <a:pt x="23154" y="30474"/>
                      <a:pt x="23154" y="30474"/>
                    </a:cubicBezTo>
                    <a:cubicBezTo>
                      <a:pt x="24070" y="30013"/>
                      <a:pt x="24367" y="29686"/>
                      <a:pt x="25154" y="28961"/>
                    </a:cubicBezTo>
                    <a:cubicBezTo>
                      <a:pt x="25784" y="28380"/>
                      <a:pt x="26463" y="27942"/>
                      <a:pt x="27226" y="27486"/>
                    </a:cubicBezTo>
                    <a:cubicBezTo>
                      <a:pt x="27861" y="27107"/>
                      <a:pt x="28888" y="26732"/>
                      <a:pt x="29352" y="26133"/>
                    </a:cubicBezTo>
                    <a:cubicBezTo>
                      <a:pt x="29691" y="25693"/>
                      <a:pt x="29672" y="25082"/>
                      <a:pt x="29844" y="24578"/>
                    </a:cubicBezTo>
                    <a:cubicBezTo>
                      <a:pt x="30026" y="24050"/>
                      <a:pt x="30702" y="23382"/>
                      <a:pt x="30539" y="22800"/>
                    </a:cubicBezTo>
                    <a:cubicBezTo>
                      <a:pt x="30531" y="22770"/>
                      <a:pt x="28978" y="18238"/>
                      <a:pt x="28813" y="17168"/>
                    </a:cubicBezTo>
                    <a:cubicBezTo>
                      <a:pt x="28384" y="14386"/>
                      <a:pt x="27839" y="12890"/>
                      <a:pt x="26950" y="10220"/>
                    </a:cubicBezTo>
                    <a:cubicBezTo>
                      <a:pt x="26483" y="8815"/>
                      <a:pt x="25961" y="7284"/>
                      <a:pt x="25750" y="5948"/>
                    </a:cubicBezTo>
                    <a:cubicBezTo>
                      <a:pt x="25665" y="5413"/>
                      <a:pt x="25576" y="4772"/>
                      <a:pt x="25020" y="4479"/>
                    </a:cubicBezTo>
                    <a:cubicBezTo>
                      <a:pt x="24580" y="4249"/>
                      <a:pt x="23954" y="4377"/>
                      <a:pt x="23433" y="4249"/>
                    </a:cubicBezTo>
                    <a:cubicBezTo>
                      <a:pt x="19275" y="3231"/>
                      <a:pt x="19247" y="2273"/>
                      <a:pt x="19247" y="2273"/>
                    </a:cubicBezTo>
                    <a:cubicBezTo>
                      <a:pt x="19247" y="2273"/>
                      <a:pt x="19189" y="828"/>
                      <a:pt x="17984" y="828"/>
                    </a:cubicBezTo>
                    <a:cubicBezTo>
                      <a:pt x="17582" y="828"/>
                      <a:pt x="17097" y="371"/>
                      <a:pt x="16786" y="371"/>
                    </a:cubicBezTo>
                    <a:cubicBezTo>
                      <a:pt x="16679" y="371"/>
                      <a:pt x="16592" y="426"/>
                      <a:pt x="16538" y="574"/>
                    </a:cubicBezTo>
                    <a:cubicBezTo>
                      <a:pt x="16538" y="574"/>
                      <a:pt x="16765" y="3999"/>
                      <a:pt x="14058" y="4534"/>
                    </a:cubicBezTo>
                    <a:cubicBezTo>
                      <a:pt x="13776" y="4590"/>
                      <a:pt x="13495" y="4620"/>
                      <a:pt x="13225" y="4620"/>
                    </a:cubicBezTo>
                    <a:cubicBezTo>
                      <a:pt x="12007" y="4620"/>
                      <a:pt x="11024" y="4020"/>
                      <a:pt x="11309" y="2541"/>
                    </a:cubicBezTo>
                    <a:cubicBezTo>
                      <a:pt x="11410" y="2016"/>
                      <a:pt x="11606" y="422"/>
                      <a:pt x="11606" y="422"/>
                    </a:cubicBezTo>
                    <a:cubicBezTo>
                      <a:pt x="11606" y="422"/>
                      <a:pt x="11237" y="1"/>
                      <a:pt x="10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a:off x="5503055" y="1531826"/>
                <a:ext cx="150891" cy="535495"/>
              </a:xfrm>
              <a:custGeom>
                <a:avLst/>
                <a:gdLst/>
                <a:ahLst/>
                <a:cxnLst/>
                <a:rect l="l" t="t" r="r" b="b"/>
                <a:pathLst>
                  <a:path w="5768" h="20470" extrusionOk="0">
                    <a:moveTo>
                      <a:pt x="3345" y="0"/>
                    </a:moveTo>
                    <a:cubicBezTo>
                      <a:pt x="3154" y="0"/>
                      <a:pt x="2862" y="78"/>
                      <a:pt x="2686" y="501"/>
                    </a:cubicBezTo>
                    <a:cubicBezTo>
                      <a:pt x="2406" y="1170"/>
                      <a:pt x="0" y="6100"/>
                      <a:pt x="1568" y="13152"/>
                    </a:cubicBezTo>
                    <a:cubicBezTo>
                      <a:pt x="1568" y="13152"/>
                      <a:pt x="1571" y="13384"/>
                      <a:pt x="1994" y="13540"/>
                    </a:cubicBezTo>
                    <a:lnTo>
                      <a:pt x="1993" y="13540"/>
                    </a:lnTo>
                    <a:cubicBezTo>
                      <a:pt x="1993" y="13540"/>
                      <a:pt x="2033" y="14008"/>
                      <a:pt x="2076" y="14356"/>
                    </a:cubicBezTo>
                    <a:cubicBezTo>
                      <a:pt x="2119" y="14704"/>
                      <a:pt x="2482" y="14792"/>
                      <a:pt x="2482" y="14792"/>
                    </a:cubicBezTo>
                    <a:cubicBezTo>
                      <a:pt x="2518" y="16484"/>
                      <a:pt x="3593" y="19892"/>
                      <a:pt x="3671" y="20146"/>
                    </a:cubicBezTo>
                    <a:cubicBezTo>
                      <a:pt x="3727" y="20324"/>
                      <a:pt x="3845" y="20469"/>
                      <a:pt x="4009" y="20469"/>
                    </a:cubicBezTo>
                    <a:cubicBezTo>
                      <a:pt x="4086" y="20469"/>
                      <a:pt x="4172" y="20438"/>
                      <a:pt x="4266" y="20364"/>
                    </a:cubicBezTo>
                    <a:cubicBezTo>
                      <a:pt x="4503" y="20178"/>
                      <a:pt x="4979" y="20159"/>
                      <a:pt x="5162" y="20159"/>
                    </a:cubicBezTo>
                    <a:cubicBezTo>
                      <a:pt x="5209" y="20159"/>
                      <a:pt x="5237" y="20161"/>
                      <a:pt x="5237" y="20161"/>
                    </a:cubicBezTo>
                    <a:cubicBezTo>
                      <a:pt x="4303" y="18512"/>
                      <a:pt x="3813" y="15225"/>
                      <a:pt x="3750" y="14780"/>
                    </a:cubicBezTo>
                    <a:cubicBezTo>
                      <a:pt x="4165" y="14679"/>
                      <a:pt x="4033" y="14313"/>
                      <a:pt x="4033" y="14313"/>
                    </a:cubicBezTo>
                    <a:lnTo>
                      <a:pt x="3874" y="13540"/>
                    </a:lnTo>
                    <a:cubicBezTo>
                      <a:pt x="4229" y="13384"/>
                      <a:pt x="4180" y="13152"/>
                      <a:pt x="4180" y="13152"/>
                    </a:cubicBezTo>
                    <a:cubicBezTo>
                      <a:pt x="4180" y="13152"/>
                      <a:pt x="2525" y="5055"/>
                      <a:pt x="5099" y="1377"/>
                    </a:cubicBezTo>
                    <a:lnTo>
                      <a:pt x="5586" y="1505"/>
                    </a:lnTo>
                    <a:cubicBezTo>
                      <a:pt x="5586" y="1505"/>
                      <a:pt x="5768" y="1463"/>
                      <a:pt x="5768" y="1213"/>
                    </a:cubicBezTo>
                    <a:cubicBezTo>
                      <a:pt x="5768" y="963"/>
                      <a:pt x="5747" y="777"/>
                      <a:pt x="5508" y="669"/>
                    </a:cubicBezTo>
                    <a:cubicBezTo>
                      <a:pt x="5268" y="560"/>
                      <a:pt x="3533" y="27"/>
                      <a:pt x="3533" y="27"/>
                    </a:cubicBezTo>
                    <a:cubicBezTo>
                      <a:pt x="3533" y="27"/>
                      <a:pt x="3456" y="0"/>
                      <a:pt x="3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7"/>
              <p:cNvSpPr/>
              <p:nvPr/>
            </p:nvSpPr>
            <p:spPr>
              <a:xfrm>
                <a:off x="5168850" y="1577552"/>
                <a:ext cx="80939" cy="383898"/>
              </a:xfrm>
              <a:custGeom>
                <a:avLst/>
                <a:gdLst/>
                <a:ahLst/>
                <a:cxnLst/>
                <a:rect l="l" t="t" r="r" b="b"/>
                <a:pathLst>
                  <a:path w="3094" h="14675" extrusionOk="0">
                    <a:moveTo>
                      <a:pt x="2952" y="0"/>
                    </a:moveTo>
                    <a:cubicBezTo>
                      <a:pt x="2909" y="0"/>
                      <a:pt x="2853" y="16"/>
                      <a:pt x="2784" y="63"/>
                    </a:cubicBezTo>
                    <a:cubicBezTo>
                      <a:pt x="2577" y="206"/>
                      <a:pt x="1599" y="907"/>
                      <a:pt x="1599" y="907"/>
                    </a:cubicBezTo>
                    <a:cubicBezTo>
                      <a:pt x="1599" y="907"/>
                      <a:pt x="1272" y="1135"/>
                      <a:pt x="1373" y="1579"/>
                    </a:cubicBezTo>
                    <a:cubicBezTo>
                      <a:pt x="1472" y="2025"/>
                      <a:pt x="1352" y="4171"/>
                      <a:pt x="1298" y="4322"/>
                    </a:cubicBezTo>
                    <a:cubicBezTo>
                      <a:pt x="1243" y="4474"/>
                      <a:pt x="586" y="6463"/>
                      <a:pt x="412" y="8117"/>
                    </a:cubicBezTo>
                    <a:cubicBezTo>
                      <a:pt x="96" y="11127"/>
                      <a:pt x="234" y="11000"/>
                      <a:pt x="195" y="12195"/>
                    </a:cubicBezTo>
                    <a:lnTo>
                      <a:pt x="277" y="12216"/>
                    </a:lnTo>
                    <a:cubicBezTo>
                      <a:pt x="227" y="12500"/>
                      <a:pt x="1" y="13850"/>
                      <a:pt x="195" y="14276"/>
                    </a:cubicBezTo>
                    <a:cubicBezTo>
                      <a:pt x="355" y="14628"/>
                      <a:pt x="480" y="14675"/>
                      <a:pt x="535" y="14675"/>
                    </a:cubicBezTo>
                    <a:cubicBezTo>
                      <a:pt x="555" y="14675"/>
                      <a:pt x="565" y="14669"/>
                      <a:pt x="565" y="14669"/>
                    </a:cubicBezTo>
                    <a:lnTo>
                      <a:pt x="902" y="12381"/>
                    </a:lnTo>
                    <a:lnTo>
                      <a:pt x="992" y="12405"/>
                    </a:lnTo>
                    <a:cubicBezTo>
                      <a:pt x="1202" y="11692"/>
                      <a:pt x="977" y="8225"/>
                      <a:pt x="2240" y="4896"/>
                    </a:cubicBezTo>
                    <a:cubicBezTo>
                      <a:pt x="2784" y="3462"/>
                      <a:pt x="2886" y="1426"/>
                      <a:pt x="2715" y="745"/>
                    </a:cubicBezTo>
                    <a:lnTo>
                      <a:pt x="3093" y="449"/>
                    </a:lnTo>
                    <a:lnTo>
                      <a:pt x="3075" y="63"/>
                    </a:lnTo>
                    <a:cubicBezTo>
                      <a:pt x="3075" y="63"/>
                      <a:pt x="3038" y="0"/>
                      <a:pt x="29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7"/>
              <p:cNvSpPr/>
              <p:nvPr/>
            </p:nvSpPr>
            <p:spPr>
              <a:xfrm>
                <a:off x="5633143" y="3313875"/>
                <a:ext cx="146522" cy="256551"/>
              </a:xfrm>
              <a:custGeom>
                <a:avLst/>
                <a:gdLst/>
                <a:ahLst/>
                <a:cxnLst/>
                <a:rect l="l" t="t" r="r" b="b"/>
                <a:pathLst>
                  <a:path w="5601" h="9807" extrusionOk="0">
                    <a:moveTo>
                      <a:pt x="890" y="1621"/>
                    </a:moveTo>
                    <a:cubicBezTo>
                      <a:pt x="897" y="1628"/>
                      <a:pt x="903" y="1637"/>
                      <a:pt x="911" y="1645"/>
                    </a:cubicBezTo>
                    <a:lnTo>
                      <a:pt x="908" y="1645"/>
                    </a:lnTo>
                    <a:cubicBezTo>
                      <a:pt x="902" y="1637"/>
                      <a:pt x="893" y="1631"/>
                      <a:pt x="884" y="1628"/>
                    </a:cubicBezTo>
                    <a:cubicBezTo>
                      <a:pt x="885" y="1625"/>
                      <a:pt x="888" y="1624"/>
                      <a:pt x="890" y="1621"/>
                    </a:cubicBezTo>
                    <a:close/>
                    <a:moveTo>
                      <a:pt x="5340" y="3487"/>
                    </a:moveTo>
                    <a:cubicBezTo>
                      <a:pt x="5340" y="3491"/>
                      <a:pt x="5341" y="3496"/>
                      <a:pt x="5344" y="3500"/>
                    </a:cubicBezTo>
                    <a:lnTo>
                      <a:pt x="5341" y="3500"/>
                    </a:lnTo>
                    <a:cubicBezTo>
                      <a:pt x="5340" y="3496"/>
                      <a:pt x="5340" y="3491"/>
                      <a:pt x="5340" y="3487"/>
                    </a:cubicBezTo>
                    <a:close/>
                    <a:moveTo>
                      <a:pt x="3890" y="0"/>
                    </a:moveTo>
                    <a:cubicBezTo>
                      <a:pt x="3726" y="0"/>
                      <a:pt x="3678" y="205"/>
                      <a:pt x="3701" y="345"/>
                    </a:cubicBezTo>
                    <a:cubicBezTo>
                      <a:pt x="3777" y="802"/>
                      <a:pt x="4051" y="1289"/>
                      <a:pt x="3672" y="1557"/>
                    </a:cubicBezTo>
                    <a:cubicBezTo>
                      <a:pt x="3270" y="1130"/>
                      <a:pt x="2760" y="716"/>
                      <a:pt x="2191" y="716"/>
                    </a:cubicBezTo>
                    <a:cubicBezTo>
                      <a:pt x="2116" y="716"/>
                      <a:pt x="2039" y="724"/>
                      <a:pt x="1962" y="739"/>
                    </a:cubicBezTo>
                    <a:cubicBezTo>
                      <a:pt x="1962" y="739"/>
                      <a:pt x="1961" y="739"/>
                      <a:pt x="1961" y="739"/>
                    </a:cubicBezTo>
                    <a:cubicBezTo>
                      <a:pt x="1932" y="739"/>
                      <a:pt x="1271" y="918"/>
                      <a:pt x="1024" y="1660"/>
                    </a:cubicBezTo>
                    <a:cubicBezTo>
                      <a:pt x="1000" y="1618"/>
                      <a:pt x="972" y="1578"/>
                      <a:pt x="940" y="1539"/>
                    </a:cubicBezTo>
                    <a:cubicBezTo>
                      <a:pt x="953" y="1509"/>
                      <a:pt x="930" y="1476"/>
                      <a:pt x="902" y="1476"/>
                    </a:cubicBezTo>
                    <a:cubicBezTo>
                      <a:pt x="893" y="1476"/>
                      <a:pt x="883" y="1480"/>
                      <a:pt x="874" y="1490"/>
                    </a:cubicBezTo>
                    <a:cubicBezTo>
                      <a:pt x="564" y="1823"/>
                      <a:pt x="481" y="2238"/>
                      <a:pt x="512" y="2699"/>
                    </a:cubicBezTo>
                    <a:cubicBezTo>
                      <a:pt x="524" y="2886"/>
                      <a:pt x="604" y="3038"/>
                      <a:pt x="692" y="3185"/>
                    </a:cubicBezTo>
                    <a:cubicBezTo>
                      <a:pt x="735" y="3305"/>
                      <a:pt x="777" y="3426"/>
                      <a:pt x="817" y="3546"/>
                    </a:cubicBezTo>
                    <a:cubicBezTo>
                      <a:pt x="936" y="4085"/>
                      <a:pt x="887" y="4574"/>
                      <a:pt x="769" y="5049"/>
                    </a:cubicBezTo>
                    <a:cubicBezTo>
                      <a:pt x="725" y="5146"/>
                      <a:pt x="227" y="6865"/>
                      <a:pt x="184" y="7140"/>
                    </a:cubicBezTo>
                    <a:cubicBezTo>
                      <a:pt x="100" y="7677"/>
                      <a:pt x="1" y="8780"/>
                      <a:pt x="894" y="9551"/>
                    </a:cubicBezTo>
                    <a:cubicBezTo>
                      <a:pt x="1152" y="9775"/>
                      <a:pt x="1499" y="9807"/>
                      <a:pt x="1838" y="9807"/>
                    </a:cubicBezTo>
                    <a:cubicBezTo>
                      <a:pt x="1905" y="9807"/>
                      <a:pt x="1971" y="9805"/>
                      <a:pt x="2036" y="9804"/>
                    </a:cubicBezTo>
                    <a:cubicBezTo>
                      <a:pt x="3014" y="9785"/>
                      <a:pt x="3883" y="9374"/>
                      <a:pt x="4430" y="8469"/>
                    </a:cubicBezTo>
                    <a:cubicBezTo>
                      <a:pt x="4747" y="7947"/>
                      <a:pt x="4906" y="7482"/>
                      <a:pt x="4915" y="6856"/>
                    </a:cubicBezTo>
                    <a:cubicBezTo>
                      <a:pt x="4916" y="6715"/>
                      <a:pt x="4925" y="6575"/>
                      <a:pt x="4941" y="6437"/>
                    </a:cubicBezTo>
                    <a:cubicBezTo>
                      <a:pt x="4950" y="6380"/>
                      <a:pt x="4962" y="6325"/>
                      <a:pt x="4976" y="6270"/>
                    </a:cubicBezTo>
                    <a:cubicBezTo>
                      <a:pt x="5039" y="6016"/>
                      <a:pt x="5123" y="5771"/>
                      <a:pt x="5205" y="5530"/>
                    </a:cubicBezTo>
                    <a:cubicBezTo>
                      <a:pt x="5234" y="5463"/>
                      <a:pt x="5261" y="5399"/>
                      <a:pt x="5295" y="5329"/>
                    </a:cubicBezTo>
                    <a:cubicBezTo>
                      <a:pt x="5352" y="5220"/>
                      <a:pt x="5438" y="5064"/>
                      <a:pt x="5469" y="4941"/>
                    </a:cubicBezTo>
                    <a:cubicBezTo>
                      <a:pt x="5600" y="4425"/>
                      <a:pt x="5558" y="4013"/>
                      <a:pt x="5442" y="3630"/>
                    </a:cubicBezTo>
                    <a:cubicBezTo>
                      <a:pt x="5441" y="3625"/>
                      <a:pt x="5441" y="3619"/>
                      <a:pt x="5439" y="3613"/>
                    </a:cubicBezTo>
                    <a:cubicBezTo>
                      <a:pt x="5438" y="3609"/>
                      <a:pt x="5435" y="3606"/>
                      <a:pt x="5433" y="3601"/>
                    </a:cubicBezTo>
                    <a:cubicBezTo>
                      <a:pt x="5270" y="3079"/>
                      <a:pt x="4970" y="2607"/>
                      <a:pt x="4770" y="2000"/>
                    </a:cubicBezTo>
                    <a:cubicBezTo>
                      <a:pt x="4781" y="1765"/>
                      <a:pt x="4733" y="1514"/>
                      <a:pt x="4721" y="1303"/>
                    </a:cubicBezTo>
                    <a:cubicBezTo>
                      <a:pt x="4698" y="894"/>
                      <a:pt x="4558" y="588"/>
                      <a:pt x="4307" y="284"/>
                    </a:cubicBezTo>
                    <a:cubicBezTo>
                      <a:pt x="4292" y="268"/>
                      <a:pt x="4275" y="253"/>
                      <a:pt x="4256" y="244"/>
                    </a:cubicBezTo>
                    <a:cubicBezTo>
                      <a:pt x="4159" y="124"/>
                      <a:pt x="4045" y="8"/>
                      <a:pt x="3899" y="0"/>
                    </a:cubicBezTo>
                    <a:cubicBezTo>
                      <a:pt x="3896" y="0"/>
                      <a:pt x="3893" y="0"/>
                      <a:pt x="38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a:off x="5258888" y="1157780"/>
                <a:ext cx="59017" cy="128603"/>
              </a:xfrm>
              <a:custGeom>
                <a:avLst/>
                <a:gdLst/>
                <a:ahLst/>
                <a:cxnLst/>
                <a:rect l="l" t="t" r="r" b="b"/>
                <a:pathLst>
                  <a:path w="2256" h="4916" extrusionOk="0">
                    <a:moveTo>
                      <a:pt x="1358" y="1"/>
                    </a:moveTo>
                    <a:cubicBezTo>
                      <a:pt x="1358" y="1"/>
                      <a:pt x="49" y="733"/>
                      <a:pt x="26" y="1774"/>
                    </a:cubicBezTo>
                    <a:cubicBezTo>
                      <a:pt x="0" y="2813"/>
                      <a:pt x="1242" y="4916"/>
                      <a:pt x="1242" y="4916"/>
                    </a:cubicBezTo>
                    <a:cubicBezTo>
                      <a:pt x="1750" y="3433"/>
                      <a:pt x="2130" y="2364"/>
                      <a:pt x="2193" y="1581"/>
                    </a:cubicBezTo>
                    <a:cubicBezTo>
                      <a:pt x="2256" y="797"/>
                      <a:pt x="1358" y="1"/>
                      <a:pt x="13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5260275" y="1128822"/>
                <a:ext cx="315777" cy="360145"/>
              </a:xfrm>
              <a:custGeom>
                <a:avLst/>
                <a:gdLst/>
                <a:ahLst/>
                <a:cxnLst/>
                <a:rect l="l" t="t" r="r" b="b"/>
                <a:pathLst>
                  <a:path w="12071" h="13767" extrusionOk="0">
                    <a:moveTo>
                      <a:pt x="6224" y="0"/>
                    </a:moveTo>
                    <a:cubicBezTo>
                      <a:pt x="5818" y="0"/>
                      <a:pt x="5414" y="16"/>
                      <a:pt x="5017" y="31"/>
                    </a:cubicBezTo>
                    <a:cubicBezTo>
                      <a:pt x="4311" y="39"/>
                      <a:pt x="3238" y="416"/>
                      <a:pt x="2645" y="416"/>
                    </a:cubicBezTo>
                    <a:cubicBezTo>
                      <a:pt x="2583" y="416"/>
                      <a:pt x="2526" y="412"/>
                      <a:pt x="2475" y="403"/>
                    </a:cubicBezTo>
                    <a:lnTo>
                      <a:pt x="2222" y="568"/>
                    </a:lnTo>
                    <a:cubicBezTo>
                      <a:pt x="1260" y="1524"/>
                      <a:pt x="975" y="2322"/>
                      <a:pt x="892" y="3757"/>
                    </a:cubicBezTo>
                    <a:cubicBezTo>
                      <a:pt x="771" y="5827"/>
                      <a:pt x="1202" y="5754"/>
                      <a:pt x="1132" y="7487"/>
                    </a:cubicBezTo>
                    <a:cubicBezTo>
                      <a:pt x="1091" y="8532"/>
                      <a:pt x="1" y="13168"/>
                      <a:pt x="4383" y="13723"/>
                    </a:cubicBezTo>
                    <a:cubicBezTo>
                      <a:pt x="4615" y="13752"/>
                      <a:pt x="4836" y="13766"/>
                      <a:pt x="5047" y="13766"/>
                    </a:cubicBezTo>
                    <a:cubicBezTo>
                      <a:pt x="7961" y="13766"/>
                      <a:pt x="8786" y="11050"/>
                      <a:pt x="10144" y="8703"/>
                    </a:cubicBezTo>
                    <a:cubicBezTo>
                      <a:pt x="11625" y="6145"/>
                      <a:pt x="12071" y="1274"/>
                      <a:pt x="8480" y="259"/>
                    </a:cubicBezTo>
                    <a:cubicBezTo>
                      <a:pt x="7751" y="54"/>
                      <a:pt x="6985" y="0"/>
                      <a:pt x="6224" y="0"/>
                    </a:cubicBezTo>
                    <a:close/>
                  </a:path>
                </a:pathLst>
              </a:custGeom>
              <a:solidFill>
                <a:srgbClr val="E0B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5404410" y="1155739"/>
                <a:ext cx="194055" cy="294431"/>
              </a:xfrm>
              <a:custGeom>
                <a:avLst/>
                <a:gdLst/>
                <a:ahLst/>
                <a:cxnLst/>
                <a:rect l="l" t="t" r="r" b="b"/>
                <a:pathLst>
                  <a:path w="7418" h="11255" extrusionOk="0">
                    <a:moveTo>
                      <a:pt x="2959" y="1"/>
                    </a:moveTo>
                    <a:cubicBezTo>
                      <a:pt x="1155" y="1"/>
                      <a:pt x="808" y="904"/>
                      <a:pt x="808" y="904"/>
                    </a:cubicBezTo>
                    <a:cubicBezTo>
                      <a:pt x="808" y="904"/>
                      <a:pt x="1" y="2329"/>
                      <a:pt x="404" y="3321"/>
                    </a:cubicBezTo>
                    <a:cubicBezTo>
                      <a:pt x="622" y="3861"/>
                      <a:pt x="1030" y="4316"/>
                      <a:pt x="1030" y="4316"/>
                    </a:cubicBezTo>
                    <a:lnTo>
                      <a:pt x="829" y="5929"/>
                    </a:lnTo>
                    <a:cubicBezTo>
                      <a:pt x="829" y="5929"/>
                      <a:pt x="1265" y="6558"/>
                      <a:pt x="1490" y="6558"/>
                    </a:cubicBezTo>
                    <a:cubicBezTo>
                      <a:pt x="1548" y="6558"/>
                      <a:pt x="1592" y="6517"/>
                      <a:pt x="1611" y="6412"/>
                    </a:cubicBezTo>
                    <a:cubicBezTo>
                      <a:pt x="1637" y="6274"/>
                      <a:pt x="2097" y="4742"/>
                      <a:pt x="2797" y="4742"/>
                    </a:cubicBezTo>
                    <a:cubicBezTo>
                      <a:pt x="2819" y="4742"/>
                      <a:pt x="2842" y="4744"/>
                      <a:pt x="2865" y="4747"/>
                    </a:cubicBezTo>
                    <a:cubicBezTo>
                      <a:pt x="3816" y="4881"/>
                      <a:pt x="3919" y="5748"/>
                      <a:pt x="3538" y="6875"/>
                    </a:cubicBezTo>
                    <a:cubicBezTo>
                      <a:pt x="3218" y="7822"/>
                      <a:pt x="2606" y="7954"/>
                      <a:pt x="2355" y="8320"/>
                    </a:cubicBezTo>
                    <a:cubicBezTo>
                      <a:pt x="2170" y="8587"/>
                      <a:pt x="2696" y="11254"/>
                      <a:pt x="2868" y="11254"/>
                    </a:cubicBezTo>
                    <a:cubicBezTo>
                      <a:pt x="2877" y="11254"/>
                      <a:pt x="2885" y="11248"/>
                      <a:pt x="2891" y="11234"/>
                    </a:cubicBezTo>
                    <a:cubicBezTo>
                      <a:pt x="3479" y="10018"/>
                      <a:pt x="4809" y="8485"/>
                      <a:pt x="5242" y="7587"/>
                    </a:cubicBezTo>
                    <a:cubicBezTo>
                      <a:pt x="5673" y="6689"/>
                      <a:pt x="6558" y="3516"/>
                      <a:pt x="6558" y="3516"/>
                    </a:cubicBezTo>
                    <a:cubicBezTo>
                      <a:pt x="6558" y="3516"/>
                      <a:pt x="7417" y="941"/>
                      <a:pt x="5191" y="342"/>
                    </a:cubicBezTo>
                    <a:cubicBezTo>
                      <a:pt x="4271" y="94"/>
                      <a:pt x="3540" y="1"/>
                      <a:pt x="29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5257214" y="1084195"/>
                <a:ext cx="275465" cy="125202"/>
              </a:xfrm>
              <a:custGeom>
                <a:avLst/>
                <a:gdLst/>
                <a:ahLst/>
                <a:cxnLst/>
                <a:rect l="l" t="t" r="r" b="b"/>
                <a:pathLst>
                  <a:path w="10530" h="4786" extrusionOk="0">
                    <a:moveTo>
                      <a:pt x="808" y="0"/>
                    </a:moveTo>
                    <a:cubicBezTo>
                      <a:pt x="284" y="0"/>
                      <a:pt x="1" y="3193"/>
                      <a:pt x="1857" y="4268"/>
                    </a:cubicBezTo>
                    <a:cubicBezTo>
                      <a:pt x="2189" y="4460"/>
                      <a:pt x="3369" y="4786"/>
                      <a:pt x="4550" y="4786"/>
                    </a:cubicBezTo>
                    <a:cubicBezTo>
                      <a:pt x="5194" y="4786"/>
                      <a:pt x="5839" y="4689"/>
                      <a:pt x="6346" y="4419"/>
                    </a:cubicBezTo>
                    <a:cubicBezTo>
                      <a:pt x="6348" y="4419"/>
                      <a:pt x="10271" y="4174"/>
                      <a:pt x="10427" y="3193"/>
                    </a:cubicBezTo>
                    <a:cubicBezTo>
                      <a:pt x="10427" y="3193"/>
                      <a:pt x="10530" y="2104"/>
                      <a:pt x="8636" y="1191"/>
                    </a:cubicBezTo>
                    <a:cubicBezTo>
                      <a:pt x="7624" y="704"/>
                      <a:pt x="6618" y="523"/>
                      <a:pt x="5750" y="523"/>
                    </a:cubicBezTo>
                    <a:cubicBezTo>
                      <a:pt x="4992" y="523"/>
                      <a:pt x="4339" y="660"/>
                      <a:pt x="3877" y="851"/>
                    </a:cubicBezTo>
                    <a:cubicBezTo>
                      <a:pt x="3728" y="912"/>
                      <a:pt x="3596" y="938"/>
                      <a:pt x="3472" y="938"/>
                    </a:cubicBezTo>
                    <a:cubicBezTo>
                      <a:pt x="2775" y="938"/>
                      <a:pt x="2348" y="109"/>
                      <a:pt x="817" y="1"/>
                    </a:cubicBezTo>
                    <a:cubicBezTo>
                      <a:pt x="814" y="0"/>
                      <a:pt x="811" y="0"/>
                      <a:pt x="8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7224334" y="4070835"/>
                <a:ext cx="134750" cy="120179"/>
              </a:xfrm>
              <a:custGeom>
                <a:avLst/>
                <a:gdLst/>
                <a:ahLst/>
                <a:cxnLst/>
                <a:rect l="l" t="t" r="r" b="b"/>
                <a:pathLst>
                  <a:path w="5151" h="4594" extrusionOk="0">
                    <a:moveTo>
                      <a:pt x="339" y="0"/>
                    </a:moveTo>
                    <a:cubicBezTo>
                      <a:pt x="223" y="0"/>
                      <a:pt x="0" y="4593"/>
                      <a:pt x="0" y="4593"/>
                    </a:cubicBezTo>
                    <a:lnTo>
                      <a:pt x="3888" y="4357"/>
                    </a:lnTo>
                    <a:cubicBezTo>
                      <a:pt x="3888" y="4357"/>
                      <a:pt x="5149" y="444"/>
                      <a:pt x="5150" y="328"/>
                    </a:cubicBezTo>
                    <a:cubicBezTo>
                      <a:pt x="5150" y="328"/>
                      <a:pt x="457" y="42"/>
                      <a:pt x="341" y="1"/>
                    </a:cubicBezTo>
                    <a:cubicBezTo>
                      <a:pt x="340" y="0"/>
                      <a:pt x="340" y="0"/>
                      <a:pt x="339" y="0"/>
                    </a:cubicBezTo>
                    <a:close/>
                  </a:path>
                </a:pathLst>
              </a:custGeom>
              <a:solidFill>
                <a:srgbClr val="E0B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7188784" y="4154439"/>
                <a:ext cx="313397" cy="192564"/>
              </a:xfrm>
              <a:custGeom>
                <a:avLst/>
                <a:gdLst/>
                <a:ahLst/>
                <a:cxnLst/>
                <a:rect l="l" t="t" r="r" b="b"/>
                <a:pathLst>
                  <a:path w="11980" h="7361" extrusionOk="0">
                    <a:moveTo>
                      <a:pt x="5146" y="1"/>
                    </a:moveTo>
                    <a:cubicBezTo>
                      <a:pt x="4881" y="1"/>
                      <a:pt x="4567" y="84"/>
                      <a:pt x="4196" y="287"/>
                    </a:cubicBezTo>
                    <a:cubicBezTo>
                      <a:pt x="3785" y="512"/>
                      <a:pt x="3080" y="1308"/>
                      <a:pt x="2228" y="1308"/>
                    </a:cubicBezTo>
                    <a:cubicBezTo>
                      <a:pt x="1942" y="1308"/>
                      <a:pt x="1641" y="1219"/>
                      <a:pt x="1328" y="988"/>
                    </a:cubicBezTo>
                    <a:cubicBezTo>
                      <a:pt x="1276" y="950"/>
                      <a:pt x="1223" y="933"/>
                      <a:pt x="1171" y="933"/>
                    </a:cubicBezTo>
                    <a:cubicBezTo>
                      <a:pt x="972" y="933"/>
                      <a:pt x="784" y="1180"/>
                      <a:pt x="738" y="1423"/>
                    </a:cubicBezTo>
                    <a:cubicBezTo>
                      <a:pt x="497" y="2668"/>
                      <a:pt x="431" y="2826"/>
                      <a:pt x="310" y="3434"/>
                    </a:cubicBezTo>
                    <a:cubicBezTo>
                      <a:pt x="246" y="3751"/>
                      <a:pt x="81" y="3947"/>
                      <a:pt x="51" y="4143"/>
                    </a:cubicBezTo>
                    <a:cubicBezTo>
                      <a:pt x="12" y="4395"/>
                      <a:pt x="0" y="6128"/>
                      <a:pt x="0" y="6128"/>
                    </a:cubicBezTo>
                    <a:cubicBezTo>
                      <a:pt x="5" y="6473"/>
                      <a:pt x="727" y="6531"/>
                      <a:pt x="944" y="6629"/>
                    </a:cubicBezTo>
                    <a:cubicBezTo>
                      <a:pt x="1260" y="6770"/>
                      <a:pt x="2543" y="7089"/>
                      <a:pt x="4642" y="7277"/>
                    </a:cubicBezTo>
                    <a:cubicBezTo>
                      <a:pt x="5252" y="7332"/>
                      <a:pt x="6098" y="7360"/>
                      <a:pt x="6999" y="7360"/>
                    </a:cubicBezTo>
                    <a:cubicBezTo>
                      <a:pt x="9308" y="7360"/>
                      <a:pt x="11979" y="7174"/>
                      <a:pt x="11975" y="6769"/>
                    </a:cubicBezTo>
                    <a:cubicBezTo>
                      <a:pt x="11975" y="6769"/>
                      <a:pt x="11973" y="5850"/>
                      <a:pt x="11966" y="5236"/>
                    </a:cubicBezTo>
                    <a:cubicBezTo>
                      <a:pt x="11950" y="3937"/>
                      <a:pt x="6566" y="3042"/>
                      <a:pt x="6408" y="1439"/>
                    </a:cubicBezTo>
                    <a:cubicBezTo>
                      <a:pt x="6357" y="921"/>
                      <a:pt x="6025" y="1"/>
                      <a:pt x="5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6714289" y="2084747"/>
                <a:ext cx="328517" cy="414793"/>
              </a:xfrm>
              <a:custGeom>
                <a:avLst/>
                <a:gdLst/>
                <a:ahLst/>
                <a:cxnLst/>
                <a:rect l="l" t="t" r="r" b="b"/>
                <a:pathLst>
                  <a:path w="12558" h="15856" extrusionOk="0">
                    <a:moveTo>
                      <a:pt x="6767" y="1"/>
                    </a:moveTo>
                    <a:cubicBezTo>
                      <a:pt x="3645" y="1"/>
                      <a:pt x="0" y="3229"/>
                      <a:pt x="635" y="7382"/>
                    </a:cubicBezTo>
                    <a:cubicBezTo>
                      <a:pt x="958" y="9488"/>
                      <a:pt x="2476" y="15719"/>
                      <a:pt x="5689" y="15833"/>
                    </a:cubicBezTo>
                    <a:cubicBezTo>
                      <a:pt x="6104" y="15848"/>
                      <a:pt x="6449" y="15856"/>
                      <a:pt x="6808" y="15856"/>
                    </a:cubicBezTo>
                    <a:cubicBezTo>
                      <a:pt x="7071" y="15856"/>
                      <a:pt x="7343" y="15852"/>
                      <a:pt x="7656" y="15842"/>
                    </a:cubicBezTo>
                    <a:cubicBezTo>
                      <a:pt x="9265" y="15792"/>
                      <a:pt x="11831" y="10704"/>
                      <a:pt x="12148" y="7347"/>
                    </a:cubicBezTo>
                    <a:cubicBezTo>
                      <a:pt x="12558" y="2980"/>
                      <a:pt x="10375" y="320"/>
                      <a:pt x="7174" y="20"/>
                    </a:cubicBezTo>
                    <a:cubicBezTo>
                      <a:pt x="7040" y="7"/>
                      <a:pt x="6904" y="1"/>
                      <a:pt x="6767" y="1"/>
                    </a:cubicBezTo>
                    <a:close/>
                  </a:path>
                </a:pathLst>
              </a:custGeom>
              <a:solidFill>
                <a:srgbClr val="E0B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6978205" y="2222944"/>
                <a:ext cx="60194" cy="159367"/>
              </a:xfrm>
              <a:custGeom>
                <a:avLst/>
                <a:gdLst/>
                <a:ahLst/>
                <a:cxnLst/>
                <a:rect l="l" t="t" r="r" b="b"/>
                <a:pathLst>
                  <a:path w="2301" h="6092" extrusionOk="0">
                    <a:moveTo>
                      <a:pt x="2011" y="0"/>
                    </a:moveTo>
                    <a:cubicBezTo>
                      <a:pt x="2011" y="0"/>
                      <a:pt x="726" y="1402"/>
                      <a:pt x="408" y="1775"/>
                    </a:cubicBezTo>
                    <a:cubicBezTo>
                      <a:pt x="92" y="2147"/>
                      <a:pt x="375" y="3818"/>
                      <a:pt x="188" y="4609"/>
                    </a:cubicBezTo>
                    <a:cubicBezTo>
                      <a:pt x="1" y="5400"/>
                      <a:pt x="973" y="6084"/>
                      <a:pt x="973" y="6084"/>
                    </a:cubicBezTo>
                    <a:cubicBezTo>
                      <a:pt x="973" y="6084"/>
                      <a:pt x="1134" y="6092"/>
                      <a:pt x="1327" y="6092"/>
                    </a:cubicBezTo>
                    <a:cubicBezTo>
                      <a:pt x="1571" y="6092"/>
                      <a:pt x="1865" y="6079"/>
                      <a:pt x="1953" y="6023"/>
                    </a:cubicBezTo>
                    <a:cubicBezTo>
                      <a:pt x="2109" y="5920"/>
                      <a:pt x="1972" y="5611"/>
                      <a:pt x="1972" y="5611"/>
                    </a:cubicBezTo>
                    <a:lnTo>
                      <a:pt x="1758" y="3659"/>
                    </a:lnTo>
                    <a:lnTo>
                      <a:pt x="2301" y="2554"/>
                    </a:lnTo>
                    <a:lnTo>
                      <a:pt x="2011" y="0"/>
                    </a:lnTo>
                    <a:close/>
                  </a:path>
                </a:pathLst>
              </a:custGeom>
              <a:solidFill>
                <a:srgbClr val="E0B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7"/>
              <p:cNvSpPr/>
              <p:nvPr/>
            </p:nvSpPr>
            <p:spPr>
              <a:xfrm>
                <a:off x="6874956" y="2382069"/>
                <a:ext cx="128733" cy="124522"/>
              </a:xfrm>
              <a:custGeom>
                <a:avLst/>
                <a:gdLst/>
                <a:ahLst/>
                <a:cxnLst/>
                <a:rect l="l" t="t" r="r" b="b"/>
                <a:pathLst>
                  <a:path w="4921" h="4760" extrusionOk="0">
                    <a:moveTo>
                      <a:pt x="4920" y="1"/>
                    </a:moveTo>
                    <a:cubicBezTo>
                      <a:pt x="4920" y="1"/>
                      <a:pt x="2592" y="758"/>
                      <a:pt x="2549" y="838"/>
                    </a:cubicBezTo>
                    <a:cubicBezTo>
                      <a:pt x="2506" y="918"/>
                      <a:pt x="1252" y="1843"/>
                      <a:pt x="799" y="2178"/>
                    </a:cubicBezTo>
                    <a:cubicBezTo>
                      <a:pt x="345" y="2512"/>
                      <a:pt x="130" y="3865"/>
                      <a:pt x="66" y="3990"/>
                    </a:cubicBezTo>
                    <a:cubicBezTo>
                      <a:pt x="0" y="4116"/>
                      <a:pt x="772" y="4485"/>
                      <a:pt x="772" y="4485"/>
                    </a:cubicBezTo>
                    <a:cubicBezTo>
                      <a:pt x="772" y="4485"/>
                      <a:pt x="2286" y="4721"/>
                      <a:pt x="2494" y="4754"/>
                    </a:cubicBezTo>
                    <a:cubicBezTo>
                      <a:pt x="2517" y="4758"/>
                      <a:pt x="2538" y="4760"/>
                      <a:pt x="2559" y="4760"/>
                    </a:cubicBezTo>
                    <a:cubicBezTo>
                      <a:pt x="2723" y="4760"/>
                      <a:pt x="2802" y="4645"/>
                      <a:pt x="2874" y="4467"/>
                    </a:cubicBezTo>
                    <a:cubicBezTo>
                      <a:pt x="2955" y="4270"/>
                      <a:pt x="3398" y="2864"/>
                      <a:pt x="3398" y="2864"/>
                    </a:cubicBezTo>
                    <a:cubicBezTo>
                      <a:pt x="3398" y="2864"/>
                      <a:pt x="4773" y="1317"/>
                      <a:pt x="4792" y="1283"/>
                    </a:cubicBezTo>
                    <a:cubicBezTo>
                      <a:pt x="4813" y="1248"/>
                      <a:pt x="4920" y="1"/>
                      <a:pt x="4920" y="1"/>
                    </a:cubicBezTo>
                    <a:close/>
                  </a:path>
                </a:pathLst>
              </a:custGeom>
              <a:solidFill>
                <a:srgbClr val="E0B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a:off x="6660689" y="3095448"/>
                <a:ext cx="858388" cy="1045380"/>
              </a:xfrm>
              <a:custGeom>
                <a:avLst/>
                <a:gdLst/>
                <a:ahLst/>
                <a:cxnLst/>
                <a:rect l="l" t="t" r="r" b="b"/>
                <a:pathLst>
                  <a:path w="32813" h="39961" extrusionOk="0">
                    <a:moveTo>
                      <a:pt x="6670" y="5479"/>
                    </a:moveTo>
                    <a:cubicBezTo>
                      <a:pt x="6689" y="5479"/>
                      <a:pt x="6724" y="5525"/>
                      <a:pt x="6774" y="5638"/>
                    </a:cubicBezTo>
                    <a:cubicBezTo>
                      <a:pt x="6770" y="5722"/>
                      <a:pt x="6772" y="5805"/>
                      <a:pt x="6780" y="5888"/>
                    </a:cubicBezTo>
                    <a:cubicBezTo>
                      <a:pt x="6661" y="5680"/>
                      <a:pt x="6630" y="5479"/>
                      <a:pt x="6670" y="5479"/>
                    </a:cubicBezTo>
                    <a:close/>
                    <a:moveTo>
                      <a:pt x="6992" y="6379"/>
                    </a:moveTo>
                    <a:lnTo>
                      <a:pt x="7021" y="6410"/>
                    </a:lnTo>
                    <a:cubicBezTo>
                      <a:pt x="7043" y="6496"/>
                      <a:pt x="7066" y="6587"/>
                      <a:pt x="7090" y="6685"/>
                    </a:cubicBezTo>
                    <a:lnTo>
                      <a:pt x="7090" y="6685"/>
                    </a:lnTo>
                    <a:cubicBezTo>
                      <a:pt x="7064" y="6582"/>
                      <a:pt x="7027" y="6481"/>
                      <a:pt x="6992" y="6379"/>
                    </a:cubicBezTo>
                    <a:close/>
                    <a:moveTo>
                      <a:pt x="6095" y="1"/>
                    </a:moveTo>
                    <a:cubicBezTo>
                      <a:pt x="5573" y="679"/>
                      <a:pt x="4813" y="1104"/>
                      <a:pt x="4009" y="1150"/>
                    </a:cubicBezTo>
                    <a:cubicBezTo>
                      <a:pt x="2994" y="1684"/>
                      <a:pt x="2090" y="2632"/>
                      <a:pt x="1496" y="3704"/>
                    </a:cubicBezTo>
                    <a:cubicBezTo>
                      <a:pt x="634" y="5261"/>
                      <a:pt x="1" y="6966"/>
                      <a:pt x="97" y="8770"/>
                    </a:cubicBezTo>
                    <a:cubicBezTo>
                      <a:pt x="271" y="12051"/>
                      <a:pt x="1513" y="14978"/>
                      <a:pt x="4247" y="17152"/>
                    </a:cubicBezTo>
                    <a:cubicBezTo>
                      <a:pt x="5215" y="17935"/>
                      <a:pt x="6765" y="18200"/>
                      <a:pt x="8580" y="18200"/>
                    </a:cubicBezTo>
                    <a:cubicBezTo>
                      <a:pt x="12396" y="18200"/>
                      <a:pt x="17383" y="17027"/>
                      <a:pt x="20590" y="17027"/>
                    </a:cubicBezTo>
                    <a:cubicBezTo>
                      <a:pt x="21699" y="17027"/>
                      <a:pt x="22595" y="17167"/>
                      <a:pt x="23156" y="17545"/>
                    </a:cubicBezTo>
                    <a:cubicBezTo>
                      <a:pt x="23156" y="17545"/>
                      <a:pt x="22100" y="20560"/>
                      <a:pt x="22442" y="27616"/>
                    </a:cubicBezTo>
                    <a:lnTo>
                      <a:pt x="21318" y="39149"/>
                    </a:lnTo>
                    <a:cubicBezTo>
                      <a:pt x="21427" y="39748"/>
                      <a:pt x="22241" y="39961"/>
                      <a:pt x="23225" y="39961"/>
                    </a:cubicBezTo>
                    <a:cubicBezTo>
                      <a:pt x="24845" y="39961"/>
                      <a:pt x="26929" y="39384"/>
                      <a:pt x="27102" y="38997"/>
                    </a:cubicBezTo>
                    <a:cubicBezTo>
                      <a:pt x="27102" y="38997"/>
                      <a:pt x="29985" y="30844"/>
                      <a:pt x="30694" y="25588"/>
                    </a:cubicBezTo>
                    <a:cubicBezTo>
                      <a:pt x="31113" y="22481"/>
                      <a:pt x="32813" y="15701"/>
                      <a:pt x="32364" y="13472"/>
                    </a:cubicBezTo>
                    <a:cubicBezTo>
                      <a:pt x="31900" y="11168"/>
                      <a:pt x="30353" y="9846"/>
                      <a:pt x="28247" y="8863"/>
                    </a:cubicBezTo>
                    <a:cubicBezTo>
                      <a:pt x="24561" y="7143"/>
                      <a:pt x="12044" y="6291"/>
                      <a:pt x="10543" y="5815"/>
                    </a:cubicBezTo>
                    <a:cubicBezTo>
                      <a:pt x="10459" y="5789"/>
                      <a:pt x="10339" y="5777"/>
                      <a:pt x="10194" y="5777"/>
                    </a:cubicBezTo>
                    <a:cubicBezTo>
                      <a:pt x="9255" y="5777"/>
                      <a:pt x="7265" y="6263"/>
                      <a:pt x="7116" y="6263"/>
                    </a:cubicBezTo>
                    <a:cubicBezTo>
                      <a:pt x="7111" y="6263"/>
                      <a:pt x="7109" y="6262"/>
                      <a:pt x="7108" y="6261"/>
                    </a:cubicBezTo>
                    <a:cubicBezTo>
                      <a:pt x="7094" y="6252"/>
                      <a:pt x="7079" y="6245"/>
                      <a:pt x="7066" y="6236"/>
                    </a:cubicBezTo>
                    <a:cubicBezTo>
                      <a:pt x="7032" y="6214"/>
                      <a:pt x="6968" y="6148"/>
                      <a:pt x="6968" y="6141"/>
                    </a:cubicBezTo>
                    <a:lnTo>
                      <a:pt x="6968" y="6141"/>
                    </a:lnTo>
                    <a:cubicBezTo>
                      <a:pt x="6984" y="6151"/>
                      <a:pt x="7002" y="6162"/>
                      <a:pt x="7018" y="6172"/>
                    </a:cubicBezTo>
                    <a:cubicBezTo>
                      <a:pt x="7002" y="6156"/>
                      <a:pt x="7100" y="5340"/>
                      <a:pt x="7160" y="5143"/>
                    </a:cubicBezTo>
                    <a:cubicBezTo>
                      <a:pt x="7684" y="3404"/>
                      <a:pt x="7210" y="1437"/>
                      <a:pt x="60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7"/>
              <p:cNvSpPr/>
              <p:nvPr/>
            </p:nvSpPr>
            <p:spPr>
              <a:xfrm>
                <a:off x="6633432" y="2324833"/>
                <a:ext cx="261809" cy="451757"/>
              </a:xfrm>
              <a:custGeom>
                <a:avLst/>
                <a:gdLst/>
                <a:ahLst/>
                <a:cxnLst/>
                <a:rect l="l" t="t" r="r" b="b"/>
                <a:pathLst>
                  <a:path w="10008" h="17269" extrusionOk="0">
                    <a:moveTo>
                      <a:pt x="4897" y="0"/>
                    </a:moveTo>
                    <a:cubicBezTo>
                      <a:pt x="4515" y="0"/>
                      <a:pt x="4289" y="287"/>
                      <a:pt x="4361" y="988"/>
                    </a:cubicBezTo>
                    <a:cubicBezTo>
                      <a:pt x="4511" y="2437"/>
                      <a:pt x="3295" y="6374"/>
                      <a:pt x="2784" y="7577"/>
                    </a:cubicBezTo>
                    <a:cubicBezTo>
                      <a:pt x="2641" y="7913"/>
                      <a:pt x="2535" y="8270"/>
                      <a:pt x="2405" y="8610"/>
                    </a:cubicBezTo>
                    <a:cubicBezTo>
                      <a:pt x="2363" y="8718"/>
                      <a:pt x="2333" y="8799"/>
                      <a:pt x="2312" y="8858"/>
                    </a:cubicBezTo>
                    <a:lnTo>
                      <a:pt x="2312" y="8858"/>
                    </a:lnTo>
                    <a:cubicBezTo>
                      <a:pt x="2289" y="8904"/>
                      <a:pt x="2261" y="8959"/>
                      <a:pt x="2228" y="9025"/>
                    </a:cubicBezTo>
                    <a:cubicBezTo>
                      <a:pt x="2064" y="9352"/>
                      <a:pt x="1902" y="9676"/>
                      <a:pt x="1722" y="9996"/>
                    </a:cubicBezTo>
                    <a:cubicBezTo>
                      <a:pt x="1649" y="10127"/>
                      <a:pt x="1605" y="10215"/>
                      <a:pt x="1581" y="10272"/>
                    </a:cubicBezTo>
                    <a:lnTo>
                      <a:pt x="1581" y="10272"/>
                    </a:lnTo>
                    <a:cubicBezTo>
                      <a:pt x="440" y="11619"/>
                      <a:pt x="0" y="13356"/>
                      <a:pt x="873" y="15020"/>
                    </a:cubicBezTo>
                    <a:cubicBezTo>
                      <a:pt x="1557" y="16324"/>
                      <a:pt x="3115" y="17268"/>
                      <a:pt x="4633" y="17268"/>
                    </a:cubicBezTo>
                    <a:cubicBezTo>
                      <a:pt x="5254" y="17268"/>
                      <a:pt x="5868" y="17111"/>
                      <a:pt x="6413" y="16755"/>
                    </a:cubicBezTo>
                    <a:cubicBezTo>
                      <a:pt x="8868" y="15155"/>
                      <a:pt x="10008" y="11642"/>
                      <a:pt x="9840" y="9608"/>
                    </a:cubicBezTo>
                    <a:cubicBezTo>
                      <a:pt x="9739" y="8381"/>
                      <a:pt x="9736" y="7595"/>
                      <a:pt x="9610" y="6817"/>
                    </a:cubicBezTo>
                    <a:cubicBezTo>
                      <a:pt x="9358" y="5259"/>
                      <a:pt x="8896" y="4192"/>
                      <a:pt x="8169" y="2868"/>
                    </a:cubicBezTo>
                    <a:cubicBezTo>
                      <a:pt x="7379" y="1431"/>
                      <a:pt x="5751" y="0"/>
                      <a:pt x="4897" y="0"/>
                    </a:cubicBezTo>
                    <a:close/>
                  </a:path>
                </a:pathLst>
              </a:custGeom>
              <a:solidFill>
                <a:srgbClr val="E0B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a:off x="6699587" y="2478281"/>
                <a:ext cx="224165" cy="159314"/>
              </a:xfrm>
              <a:custGeom>
                <a:avLst/>
                <a:gdLst/>
                <a:ahLst/>
                <a:cxnLst/>
                <a:rect l="l" t="t" r="r" b="b"/>
                <a:pathLst>
                  <a:path w="8569" h="6090" extrusionOk="0">
                    <a:moveTo>
                      <a:pt x="834" y="1"/>
                    </a:moveTo>
                    <a:cubicBezTo>
                      <a:pt x="624" y="1"/>
                      <a:pt x="615" y="192"/>
                      <a:pt x="615" y="192"/>
                    </a:cubicBezTo>
                    <a:cubicBezTo>
                      <a:pt x="615" y="192"/>
                      <a:pt x="0" y="2013"/>
                      <a:pt x="20" y="2089"/>
                    </a:cubicBezTo>
                    <a:cubicBezTo>
                      <a:pt x="475" y="3806"/>
                      <a:pt x="8569" y="6090"/>
                      <a:pt x="8569" y="6090"/>
                    </a:cubicBezTo>
                    <a:cubicBezTo>
                      <a:pt x="8569" y="6090"/>
                      <a:pt x="8135" y="3278"/>
                      <a:pt x="8054" y="2617"/>
                    </a:cubicBezTo>
                    <a:cubicBezTo>
                      <a:pt x="7974" y="1956"/>
                      <a:pt x="7463" y="1903"/>
                      <a:pt x="7463" y="1903"/>
                    </a:cubicBezTo>
                    <a:cubicBezTo>
                      <a:pt x="7463" y="1903"/>
                      <a:pt x="1174" y="59"/>
                      <a:pt x="921" y="10"/>
                    </a:cubicBezTo>
                    <a:cubicBezTo>
                      <a:pt x="888" y="4"/>
                      <a:pt x="860" y="1"/>
                      <a:pt x="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7"/>
              <p:cNvSpPr/>
              <p:nvPr/>
            </p:nvSpPr>
            <p:spPr>
              <a:xfrm>
                <a:off x="6592990" y="2527224"/>
                <a:ext cx="452542" cy="851874"/>
              </a:xfrm>
              <a:custGeom>
                <a:avLst/>
                <a:gdLst/>
                <a:ahLst/>
                <a:cxnLst/>
                <a:rect l="l" t="t" r="r" b="b"/>
                <a:pathLst>
                  <a:path w="17299" h="32564" extrusionOk="0">
                    <a:moveTo>
                      <a:pt x="4477" y="0"/>
                    </a:moveTo>
                    <a:cubicBezTo>
                      <a:pt x="3636" y="0"/>
                      <a:pt x="2577" y="1874"/>
                      <a:pt x="2076" y="3112"/>
                    </a:cubicBezTo>
                    <a:cubicBezTo>
                      <a:pt x="0" y="8248"/>
                      <a:pt x="641" y="16061"/>
                      <a:pt x="1948" y="24265"/>
                    </a:cubicBezTo>
                    <a:cubicBezTo>
                      <a:pt x="2607" y="28407"/>
                      <a:pt x="1493" y="31388"/>
                      <a:pt x="2406" y="32512"/>
                    </a:cubicBezTo>
                    <a:cubicBezTo>
                      <a:pt x="2434" y="32547"/>
                      <a:pt x="2476" y="32563"/>
                      <a:pt x="2530" y="32563"/>
                    </a:cubicBezTo>
                    <a:cubicBezTo>
                      <a:pt x="3202" y="32563"/>
                      <a:pt x="5856" y="30063"/>
                      <a:pt x="10179" y="29216"/>
                    </a:cubicBezTo>
                    <a:cubicBezTo>
                      <a:pt x="14721" y="28324"/>
                      <a:pt x="17277" y="28447"/>
                      <a:pt x="17284" y="27808"/>
                    </a:cubicBezTo>
                    <a:cubicBezTo>
                      <a:pt x="17299" y="26486"/>
                      <a:pt x="16214" y="25976"/>
                      <a:pt x="16279" y="24583"/>
                    </a:cubicBezTo>
                    <a:cubicBezTo>
                      <a:pt x="16395" y="22121"/>
                      <a:pt x="17103" y="18617"/>
                      <a:pt x="16031" y="11452"/>
                    </a:cubicBezTo>
                    <a:cubicBezTo>
                      <a:pt x="15378" y="7093"/>
                      <a:pt x="12665" y="2180"/>
                      <a:pt x="12665" y="2180"/>
                    </a:cubicBezTo>
                    <a:lnTo>
                      <a:pt x="4492" y="1"/>
                    </a:lnTo>
                    <a:cubicBezTo>
                      <a:pt x="4487" y="0"/>
                      <a:pt x="4482" y="0"/>
                      <a:pt x="44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7"/>
              <p:cNvSpPr/>
              <p:nvPr/>
            </p:nvSpPr>
            <p:spPr>
              <a:xfrm>
                <a:off x="6635341" y="2555842"/>
                <a:ext cx="766514" cy="718484"/>
              </a:xfrm>
              <a:custGeom>
                <a:avLst/>
                <a:gdLst/>
                <a:ahLst/>
                <a:cxnLst/>
                <a:rect l="l" t="t" r="r" b="b"/>
                <a:pathLst>
                  <a:path w="29301" h="27465" extrusionOk="0">
                    <a:moveTo>
                      <a:pt x="5166" y="0"/>
                    </a:moveTo>
                    <a:cubicBezTo>
                      <a:pt x="5110" y="0"/>
                      <a:pt x="5053" y="1"/>
                      <a:pt x="4996" y="2"/>
                    </a:cubicBezTo>
                    <a:cubicBezTo>
                      <a:pt x="1999" y="1861"/>
                      <a:pt x="0" y="5221"/>
                      <a:pt x="818" y="8981"/>
                    </a:cubicBezTo>
                    <a:cubicBezTo>
                      <a:pt x="1408" y="11702"/>
                      <a:pt x="2306" y="13635"/>
                      <a:pt x="2977" y="16339"/>
                    </a:cubicBezTo>
                    <a:cubicBezTo>
                      <a:pt x="3350" y="17848"/>
                      <a:pt x="4287" y="19985"/>
                      <a:pt x="7641" y="21791"/>
                    </a:cubicBezTo>
                    <a:cubicBezTo>
                      <a:pt x="9120" y="22587"/>
                      <a:pt x="15540" y="23953"/>
                      <a:pt x="18268" y="25267"/>
                    </a:cubicBezTo>
                    <a:cubicBezTo>
                      <a:pt x="18239" y="25428"/>
                      <a:pt x="20545" y="26318"/>
                      <a:pt x="20641" y="26332"/>
                    </a:cubicBezTo>
                    <a:cubicBezTo>
                      <a:pt x="20912" y="26371"/>
                      <a:pt x="21164" y="26389"/>
                      <a:pt x="21397" y="26389"/>
                    </a:cubicBezTo>
                    <a:cubicBezTo>
                      <a:pt x="23523" y="26389"/>
                      <a:pt x="24175" y="24923"/>
                      <a:pt x="24803" y="24830"/>
                    </a:cubicBezTo>
                    <a:cubicBezTo>
                      <a:pt x="24868" y="24821"/>
                      <a:pt x="24933" y="24816"/>
                      <a:pt x="24997" y="24816"/>
                    </a:cubicBezTo>
                    <a:cubicBezTo>
                      <a:pt x="26526" y="24816"/>
                      <a:pt x="27641" y="27464"/>
                      <a:pt x="28440" y="27464"/>
                    </a:cubicBezTo>
                    <a:cubicBezTo>
                      <a:pt x="28481" y="27464"/>
                      <a:pt x="28522" y="27457"/>
                      <a:pt x="28561" y="27442"/>
                    </a:cubicBezTo>
                    <a:cubicBezTo>
                      <a:pt x="29300" y="27164"/>
                      <a:pt x="27944" y="24344"/>
                      <a:pt x="27035" y="23077"/>
                    </a:cubicBezTo>
                    <a:cubicBezTo>
                      <a:pt x="26511" y="22348"/>
                      <a:pt x="25897" y="22191"/>
                      <a:pt x="25424" y="22191"/>
                    </a:cubicBezTo>
                    <a:cubicBezTo>
                      <a:pt x="25240" y="22191"/>
                      <a:pt x="25078" y="22214"/>
                      <a:pt x="24950" y="22237"/>
                    </a:cubicBezTo>
                    <a:cubicBezTo>
                      <a:pt x="24932" y="22240"/>
                      <a:pt x="24905" y="22242"/>
                      <a:pt x="24871" y="22242"/>
                    </a:cubicBezTo>
                    <a:cubicBezTo>
                      <a:pt x="24140" y="22242"/>
                      <a:pt x="19875" y="21571"/>
                      <a:pt x="19806" y="21547"/>
                    </a:cubicBezTo>
                    <a:cubicBezTo>
                      <a:pt x="17567" y="20770"/>
                      <a:pt x="14708" y="19154"/>
                      <a:pt x="14205" y="18629"/>
                    </a:cubicBezTo>
                    <a:cubicBezTo>
                      <a:pt x="10069" y="14311"/>
                      <a:pt x="9330" y="15802"/>
                      <a:pt x="9134" y="14896"/>
                    </a:cubicBezTo>
                    <a:cubicBezTo>
                      <a:pt x="9024" y="13947"/>
                      <a:pt x="9590" y="12270"/>
                      <a:pt x="8530" y="9571"/>
                    </a:cubicBezTo>
                    <a:cubicBezTo>
                      <a:pt x="8430" y="9317"/>
                      <a:pt x="8158" y="8137"/>
                      <a:pt x="8136" y="7955"/>
                    </a:cubicBezTo>
                    <a:cubicBezTo>
                      <a:pt x="8087" y="7496"/>
                      <a:pt x="8068" y="7032"/>
                      <a:pt x="8078" y="6570"/>
                    </a:cubicBezTo>
                    <a:cubicBezTo>
                      <a:pt x="8084" y="6195"/>
                      <a:pt x="8097" y="5820"/>
                      <a:pt x="8133" y="5446"/>
                    </a:cubicBezTo>
                    <a:cubicBezTo>
                      <a:pt x="8142" y="5344"/>
                      <a:pt x="8142" y="5242"/>
                      <a:pt x="8133" y="5139"/>
                    </a:cubicBezTo>
                    <a:cubicBezTo>
                      <a:pt x="8173" y="4882"/>
                      <a:pt x="8295" y="4595"/>
                      <a:pt x="8350" y="4371"/>
                    </a:cubicBezTo>
                    <a:cubicBezTo>
                      <a:pt x="8555" y="3519"/>
                      <a:pt x="8621" y="2815"/>
                      <a:pt x="8401" y="1959"/>
                    </a:cubicBezTo>
                    <a:cubicBezTo>
                      <a:pt x="8032" y="529"/>
                      <a:pt x="6747" y="0"/>
                      <a:pt x="5166" y="0"/>
                    </a:cubicBezTo>
                    <a:close/>
                  </a:path>
                </a:pathLst>
              </a:custGeom>
              <a:solidFill>
                <a:srgbClr val="E0B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a:off x="6596469" y="2527695"/>
                <a:ext cx="347745" cy="451862"/>
              </a:xfrm>
              <a:custGeom>
                <a:avLst/>
                <a:gdLst/>
                <a:ahLst/>
                <a:cxnLst/>
                <a:rect l="l" t="t" r="r" b="b"/>
                <a:pathLst>
                  <a:path w="13293" h="17273" extrusionOk="0">
                    <a:moveTo>
                      <a:pt x="7497" y="1"/>
                    </a:moveTo>
                    <a:cubicBezTo>
                      <a:pt x="7258" y="1"/>
                      <a:pt x="7015" y="18"/>
                      <a:pt x="6770" y="54"/>
                    </a:cubicBezTo>
                    <a:cubicBezTo>
                      <a:pt x="4667" y="363"/>
                      <a:pt x="3687" y="1300"/>
                      <a:pt x="2760" y="2497"/>
                    </a:cubicBezTo>
                    <a:cubicBezTo>
                      <a:pt x="1" y="6055"/>
                      <a:pt x="1364" y="13411"/>
                      <a:pt x="2123" y="16080"/>
                    </a:cubicBezTo>
                    <a:cubicBezTo>
                      <a:pt x="2123" y="16080"/>
                      <a:pt x="4526" y="17273"/>
                      <a:pt x="7525" y="17273"/>
                    </a:cubicBezTo>
                    <a:cubicBezTo>
                      <a:pt x="9227" y="17273"/>
                      <a:pt x="11120" y="16889"/>
                      <a:pt x="12875" y="15685"/>
                    </a:cubicBezTo>
                    <a:cubicBezTo>
                      <a:pt x="13293" y="15398"/>
                      <a:pt x="12332" y="5915"/>
                      <a:pt x="11247" y="2455"/>
                    </a:cubicBezTo>
                    <a:cubicBezTo>
                      <a:pt x="10760" y="905"/>
                      <a:pt x="9218" y="1"/>
                      <a:pt x="74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7"/>
              <p:cNvSpPr/>
              <p:nvPr/>
            </p:nvSpPr>
            <p:spPr>
              <a:xfrm>
                <a:off x="7016319" y="3240185"/>
                <a:ext cx="471796" cy="91272"/>
              </a:xfrm>
              <a:custGeom>
                <a:avLst/>
                <a:gdLst/>
                <a:ahLst/>
                <a:cxnLst/>
                <a:rect l="l" t="t" r="r" b="b"/>
                <a:pathLst>
                  <a:path w="18035" h="3489" extrusionOk="0">
                    <a:moveTo>
                      <a:pt x="638" y="1"/>
                    </a:moveTo>
                    <a:cubicBezTo>
                      <a:pt x="348" y="1"/>
                      <a:pt x="97" y="216"/>
                      <a:pt x="57" y="510"/>
                    </a:cubicBezTo>
                    <a:lnTo>
                      <a:pt x="42" y="621"/>
                    </a:lnTo>
                    <a:cubicBezTo>
                      <a:pt x="1" y="942"/>
                      <a:pt x="227" y="1237"/>
                      <a:pt x="547" y="1280"/>
                    </a:cubicBezTo>
                    <a:lnTo>
                      <a:pt x="17320" y="3483"/>
                    </a:lnTo>
                    <a:cubicBezTo>
                      <a:pt x="17346" y="3487"/>
                      <a:pt x="17372" y="3488"/>
                      <a:pt x="17397" y="3488"/>
                    </a:cubicBezTo>
                    <a:cubicBezTo>
                      <a:pt x="17687" y="3488"/>
                      <a:pt x="17939" y="3273"/>
                      <a:pt x="17979" y="2978"/>
                    </a:cubicBezTo>
                    <a:lnTo>
                      <a:pt x="17994" y="2866"/>
                    </a:lnTo>
                    <a:cubicBezTo>
                      <a:pt x="18034" y="2545"/>
                      <a:pt x="17810" y="2252"/>
                      <a:pt x="17488" y="2209"/>
                    </a:cubicBezTo>
                    <a:lnTo>
                      <a:pt x="715" y="6"/>
                    </a:lnTo>
                    <a:cubicBezTo>
                      <a:pt x="689" y="2"/>
                      <a:pt x="663"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7448856" y="2954818"/>
                <a:ext cx="311173" cy="372675"/>
              </a:xfrm>
              <a:custGeom>
                <a:avLst/>
                <a:gdLst/>
                <a:ahLst/>
                <a:cxnLst/>
                <a:rect l="l" t="t" r="r" b="b"/>
                <a:pathLst>
                  <a:path w="11895" h="14246" extrusionOk="0">
                    <a:moveTo>
                      <a:pt x="11382" y="0"/>
                    </a:moveTo>
                    <a:cubicBezTo>
                      <a:pt x="11265" y="0"/>
                      <a:pt x="11150" y="51"/>
                      <a:pt x="11070" y="148"/>
                    </a:cubicBezTo>
                    <a:lnTo>
                      <a:pt x="140" y="13539"/>
                    </a:lnTo>
                    <a:cubicBezTo>
                      <a:pt x="0" y="13711"/>
                      <a:pt x="26" y="13964"/>
                      <a:pt x="198" y="14105"/>
                    </a:cubicBezTo>
                    <a:lnTo>
                      <a:pt x="258" y="14156"/>
                    </a:lnTo>
                    <a:cubicBezTo>
                      <a:pt x="332" y="14216"/>
                      <a:pt x="422" y="14246"/>
                      <a:pt x="511" y="14246"/>
                    </a:cubicBezTo>
                    <a:cubicBezTo>
                      <a:pt x="629" y="14246"/>
                      <a:pt x="745" y="14195"/>
                      <a:pt x="826" y="14098"/>
                    </a:cubicBezTo>
                    <a:lnTo>
                      <a:pt x="11755" y="707"/>
                    </a:lnTo>
                    <a:cubicBezTo>
                      <a:pt x="11895" y="534"/>
                      <a:pt x="11868" y="281"/>
                      <a:pt x="11697" y="140"/>
                    </a:cubicBezTo>
                    <a:lnTo>
                      <a:pt x="11636" y="91"/>
                    </a:lnTo>
                    <a:cubicBezTo>
                      <a:pt x="11561" y="30"/>
                      <a:pt x="11471" y="0"/>
                      <a:pt x="1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6710836" y="2044357"/>
                <a:ext cx="376835" cy="347012"/>
              </a:xfrm>
              <a:custGeom>
                <a:avLst/>
                <a:gdLst/>
                <a:ahLst/>
                <a:cxnLst/>
                <a:rect l="l" t="t" r="r" b="b"/>
                <a:pathLst>
                  <a:path w="14405" h="13265" extrusionOk="0">
                    <a:moveTo>
                      <a:pt x="7103" y="1"/>
                    </a:moveTo>
                    <a:cubicBezTo>
                      <a:pt x="5963" y="1"/>
                      <a:pt x="4811" y="313"/>
                      <a:pt x="3857" y="923"/>
                    </a:cubicBezTo>
                    <a:cubicBezTo>
                      <a:pt x="3686" y="894"/>
                      <a:pt x="3516" y="878"/>
                      <a:pt x="3347" y="878"/>
                    </a:cubicBezTo>
                    <a:cubicBezTo>
                      <a:pt x="2612" y="878"/>
                      <a:pt x="1911" y="1177"/>
                      <a:pt x="1329" y="1940"/>
                    </a:cubicBezTo>
                    <a:cubicBezTo>
                      <a:pt x="0" y="3681"/>
                      <a:pt x="70" y="5990"/>
                      <a:pt x="449" y="8241"/>
                    </a:cubicBezTo>
                    <a:cubicBezTo>
                      <a:pt x="515" y="8748"/>
                      <a:pt x="599" y="9265"/>
                      <a:pt x="692" y="9793"/>
                    </a:cubicBezTo>
                    <a:cubicBezTo>
                      <a:pt x="724" y="10545"/>
                      <a:pt x="915" y="11311"/>
                      <a:pt x="1042" y="12050"/>
                    </a:cubicBezTo>
                    <a:cubicBezTo>
                      <a:pt x="1172" y="12807"/>
                      <a:pt x="1432" y="12837"/>
                      <a:pt x="2157" y="13000"/>
                    </a:cubicBezTo>
                    <a:cubicBezTo>
                      <a:pt x="2450" y="13066"/>
                      <a:pt x="2928" y="13265"/>
                      <a:pt x="3326" y="13265"/>
                    </a:cubicBezTo>
                    <a:cubicBezTo>
                      <a:pt x="3521" y="13265"/>
                      <a:pt x="3697" y="13217"/>
                      <a:pt x="3823" y="13082"/>
                    </a:cubicBezTo>
                    <a:cubicBezTo>
                      <a:pt x="4230" y="12643"/>
                      <a:pt x="4245" y="11778"/>
                      <a:pt x="4385" y="11222"/>
                    </a:cubicBezTo>
                    <a:cubicBezTo>
                      <a:pt x="4397" y="11173"/>
                      <a:pt x="4389" y="11122"/>
                      <a:pt x="4365" y="11078"/>
                    </a:cubicBezTo>
                    <a:cubicBezTo>
                      <a:pt x="4340" y="10942"/>
                      <a:pt x="4249" y="10828"/>
                      <a:pt x="4123" y="10771"/>
                    </a:cubicBezTo>
                    <a:cubicBezTo>
                      <a:pt x="4107" y="10736"/>
                      <a:pt x="4086" y="10703"/>
                      <a:pt x="4059" y="10673"/>
                    </a:cubicBezTo>
                    <a:cubicBezTo>
                      <a:pt x="3568" y="10176"/>
                      <a:pt x="3736" y="8244"/>
                      <a:pt x="4677" y="8244"/>
                    </a:cubicBezTo>
                    <a:cubicBezTo>
                      <a:pt x="4752" y="8244"/>
                      <a:pt x="4832" y="8256"/>
                      <a:pt x="4917" y="8283"/>
                    </a:cubicBezTo>
                    <a:cubicBezTo>
                      <a:pt x="5428" y="8442"/>
                      <a:pt x="5425" y="9047"/>
                      <a:pt x="5721" y="9375"/>
                    </a:cubicBezTo>
                    <a:cubicBezTo>
                      <a:pt x="5901" y="9574"/>
                      <a:pt x="6078" y="9647"/>
                      <a:pt x="6263" y="9647"/>
                    </a:cubicBezTo>
                    <a:cubicBezTo>
                      <a:pt x="6552" y="9647"/>
                      <a:pt x="6857" y="9466"/>
                      <a:pt x="7208" y="9301"/>
                    </a:cubicBezTo>
                    <a:cubicBezTo>
                      <a:pt x="7925" y="8964"/>
                      <a:pt x="8739" y="8746"/>
                      <a:pt x="8674" y="7859"/>
                    </a:cubicBezTo>
                    <a:cubicBezTo>
                      <a:pt x="8621" y="7123"/>
                      <a:pt x="8420" y="6272"/>
                      <a:pt x="8152" y="5487"/>
                    </a:cubicBezTo>
                    <a:lnTo>
                      <a:pt x="8152" y="5487"/>
                    </a:lnTo>
                    <a:cubicBezTo>
                      <a:pt x="9023" y="5793"/>
                      <a:pt x="10007" y="6067"/>
                      <a:pt x="10927" y="6067"/>
                    </a:cubicBezTo>
                    <a:cubicBezTo>
                      <a:pt x="11131" y="6067"/>
                      <a:pt x="11331" y="6053"/>
                      <a:pt x="11526" y="6024"/>
                    </a:cubicBezTo>
                    <a:cubicBezTo>
                      <a:pt x="11558" y="6027"/>
                      <a:pt x="11589" y="6028"/>
                      <a:pt x="11620" y="6028"/>
                    </a:cubicBezTo>
                    <a:cubicBezTo>
                      <a:pt x="11841" y="6028"/>
                      <a:pt x="12029" y="5966"/>
                      <a:pt x="12245" y="5823"/>
                    </a:cubicBezTo>
                    <a:cubicBezTo>
                      <a:pt x="12296" y="5801"/>
                      <a:pt x="12352" y="5792"/>
                      <a:pt x="12403" y="5765"/>
                    </a:cubicBezTo>
                    <a:cubicBezTo>
                      <a:pt x="12583" y="5672"/>
                      <a:pt x="12752" y="5559"/>
                      <a:pt x="12908" y="5429"/>
                    </a:cubicBezTo>
                    <a:cubicBezTo>
                      <a:pt x="13386" y="5129"/>
                      <a:pt x="13850" y="4719"/>
                      <a:pt x="14068" y="4246"/>
                    </a:cubicBezTo>
                    <a:cubicBezTo>
                      <a:pt x="14404" y="3520"/>
                      <a:pt x="14022" y="2952"/>
                      <a:pt x="13661" y="2340"/>
                    </a:cubicBezTo>
                    <a:cubicBezTo>
                      <a:pt x="13624" y="2277"/>
                      <a:pt x="13558" y="2252"/>
                      <a:pt x="13488" y="2242"/>
                    </a:cubicBezTo>
                    <a:cubicBezTo>
                      <a:pt x="13447" y="2213"/>
                      <a:pt x="13399" y="2193"/>
                      <a:pt x="13349" y="2193"/>
                    </a:cubicBezTo>
                    <a:cubicBezTo>
                      <a:pt x="13336" y="2193"/>
                      <a:pt x="13323" y="2195"/>
                      <a:pt x="13310" y="2197"/>
                    </a:cubicBezTo>
                    <a:cubicBezTo>
                      <a:pt x="13003" y="2264"/>
                      <a:pt x="12712" y="2296"/>
                      <a:pt x="12429" y="2296"/>
                    </a:cubicBezTo>
                    <a:cubicBezTo>
                      <a:pt x="12090" y="2296"/>
                      <a:pt x="11763" y="2250"/>
                      <a:pt x="11435" y="2163"/>
                    </a:cubicBezTo>
                    <a:cubicBezTo>
                      <a:pt x="11264" y="1937"/>
                      <a:pt x="11090" y="1715"/>
                      <a:pt x="10889" y="1512"/>
                    </a:cubicBezTo>
                    <a:cubicBezTo>
                      <a:pt x="10188" y="800"/>
                      <a:pt x="9336" y="339"/>
                      <a:pt x="8356" y="131"/>
                    </a:cubicBezTo>
                    <a:cubicBezTo>
                      <a:pt x="7947" y="44"/>
                      <a:pt x="7526" y="1"/>
                      <a:pt x="7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7906348" y="3815472"/>
                <a:ext cx="149138" cy="174304"/>
              </a:xfrm>
              <a:custGeom>
                <a:avLst/>
                <a:gdLst/>
                <a:ahLst/>
                <a:cxnLst/>
                <a:rect l="l" t="t" r="r" b="b"/>
                <a:pathLst>
                  <a:path w="5701" h="6663" extrusionOk="0">
                    <a:moveTo>
                      <a:pt x="3099" y="0"/>
                    </a:moveTo>
                    <a:cubicBezTo>
                      <a:pt x="3099" y="0"/>
                      <a:pt x="198" y="3702"/>
                      <a:pt x="99" y="3774"/>
                    </a:cubicBezTo>
                    <a:cubicBezTo>
                      <a:pt x="0" y="3847"/>
                      <a:pt x="3686" y="6663"/>
                      <a:pt x="3686" y="6663"/>
                    </a:cubicBezTo>
                    <a:lnTo>
                      <a:pt x="5701" y="3328"/>
                    </a:lnTo>
                    <a:cubicBezTo>
                      <a:pt x="5701" y="3328"/>
                      <a:pt x="3193" y="69"/>
                      <a:pt x="3099" y="0"/>
                    </a:cubicBezTo>
                    <a:close/>
                  </a:path>
                </a:pathLst>
              </a:custGeom>
              <a:solidFill>
                <a:srgbClr val="E0B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7"/>
              <p:cNvSpPr/>
              <p:nvPr/>
            </p:nvSpPr>
            <p:spPr>
              <a:xfrm>
                <a:off x="7956913" y="3897585"/>
                <a:ext cx="328727" cy="201275"/>
              </a:xfrm>
              <a:custGeom>
                <a:avLst/>
                <a:gdLst/>
                <a:ahLst/>
                <a:cxnLst/>
                <a:rect l="l" t="t" r="r" b="b"/>
                <a:pathLst>
                  <a:path w="12566" h="7694" extrusionOk="0">
                    <a:moveTo>
                      <a:pt x="4125" y="1"/>
                    </a:moveTo>
                    <a:cubicBezTo>
                      <a:pt x="3784" y="1"/>
                      <a:pt x="3393" y="170"/>
                      <a:pt x="2965" y="627"/>
                    </a:cubicBezTo>
                    <a:cubicBezTo>
                      <a:pt x="2592" y="1026"/>
                      <a:pt x="2084" y="2283"/>
                      <a:pt x="989" y="2283"/>
                    </a:cubicBezTo>
                    <a:cubicBezTo>
                      <a:pt x="826" y="2283"/>
                      <a:pt x="651" y="2255"/>
                      <a:pt x="461" y="2193"/>
                    </a:cubicBezTo>
                    <a:cubicBezTo>
                      <a:pt x="430" y="2183"/>
                      <a:pt x="400" y="2178"/>
                      <a:pt x="372" y="2178"/>
                    </a:cubicBezTo>
                    <a:cubicBezTo>
                      <a:pt x="133" y="2178"/>
                      <a:pt x="0" y="2516"/>
                      <a:pt x="36" y="2792"/>
                    </a:cubicBezTo>
                    <a:cubicBezTo>
                      <a:pt x="198" y="4050"/>
                      <a:pt x="186" y="4221"/>
                      <a:pt x="261" y="4836"/>
                    </a:cubicBezTo>
                    <a:cubicBezTo>
                      <a:pt x="299" y="5156"/>
                      <a:pt x="204" y="5395"/>
                      <a:pt x="237" y="5590"/>
                    </a:cubicBezTo>
                    <a:cubicBezTo>
                      <a:pt x="278" y="5842"/>
                      <a:pt x="812" y="7490"/>
                      <a:pt x="812" y="7490"/>
                    </a:cubicBezTo>
                    <a:cubicBezTo>
                      <a:pt x="869" y="7656"/>
                      <a:pt x="1077" y="7694"/>
                      <a:pt x="1300" y="7694"/>
                    </a:cubicBezTo>
                    <a:cubicBezTo>
                      <a:pt x="1485" y="7694"/>
                      <a:pt x="1680" y="7668"/>
                      <a:pt x="1806" y="7668"/>
                    </a:cubicBezTo>
                    <a:cubicBezTo>
                      <a:pt x="1828" y="7668"/>
                      <a:pt x="1847" y="7668"/>
                      <a:pt x="1865" y="7670"/>
                    </a:cubicBezTo>
                    <a:cubicBezTo>
                      <a:pt x="1906" y="7675"/>
                      <a:pt x="1960" y="7677"/>
                      <a:pt x="2029" y="7677"/>
                    </a:cubicBezTo>
                    <a:cubicBezTo>
                      <a:pt x="2533" y="7677"/>
                      <a:pt x="3771" y="7549"/>
                      <a:pt x="5579" y="7128"/>
                    </a:cubicBezTo>
                    <a:cubicBezTo>
                      <a:pt x="7706" y="6630"/>
                      <a:pt x="12565" y="4878"/>
                      <a:pt x="12382" y="4346"/>
                    </a:cubicBezTo>
                    <a:cubicBezTo>
                      <a:pt x="12382" y="4346"/>
                      <a:pt x="12094" y="3473"/>
                      <a:pt x="11895" y="2893"/>
                    </a:cubicBezTo>
                    <a:cubicBezTo>
                      <a:pt x="11471" y="1664"/>
                      <a:pt x="6078" y="2501"/>
                      <a:pt x="5426" y="1029"/>
                    </a:cubicBezTo>
                    <a:cubicBezTo>
                      <a:pt x="5246" y="622"/>
                      <a:pt x="4778" y="1"/>
                      <a:pt x="4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7"/>
              <p:cNvSpPr/>
              <p:nvPr/>
            </p:nvSpPr>
            <p:spPr>
              <a:xfrm>
                <a:off x="7407629" y="3322638"/>
                <a:ext cx="624308" cy="633124"/>
              </a:xfrm>
              <a:custGeom>
                <a:avLst/>
                <a:gdLst/>
                <a:ahLst/>
                <a:cxnLst/>
                <a:rect l="l" t="t" r="r" b="b"/>
                <a:pathLst>
                  <a:path w="23865" h="24202" extrusionOk="0">
                    <a:moveTo>
                      <a:pt x="3287" y="0"/>
                    </a:moveTo>
                    <a:cubicBezTo>
                      <a:pt x="2396" y="0"/>
                      <a:pt x="1526" y="221"/>
                      <a:pt x="658" y="595"/>
                    </a:cubicBezTo>
                    <a:cubicBezTo>
                      <a:pt x="317" y="1933"/>
                      <a:pt x="0" y="3251"/>
                      <a:pt x="179" y="4789"/>
                    </a:cubicBezTo>
                    <a:cubicBezTo>
                      <a:pt x="366" y="6402"/>
                      <a:pt x="3408" y="10364"/>
                      <a:pt x="3625" y="10364"/>
                    </a:cubicBezTo>
                    <a:cubicBezTo>
                      <a:pt x="3627" y="10364"/>
                      <a:pt x="3628" y="10363"/>
                      <a:pt x="3630" y="10363"/>
                    </a:cubicBezTo>
                    <a:cubicBezTo>
                      <a:pt x="3630" y="10363"/>
                      <a:pt x="5513" y="12944"/>
                      <a:pt x="11517" y="16668"/>
                    </a:cubicBezTo>
                    <a:lnTo>
                      <a:pt x="20374" y="24141"/>
                    </a:lnTo>
                    <a:cubicBezTo>
                      <a:pt x="20466" y="24182"/>
                      <a:pt x="20560" y="24202"/>
                      <a:pt x="20656" y="24202"/>
                    </a:cubicBezTo>
                    <a:cubicBezTo>
                      <a:pt x="22087" y="24202"/>
                      <a:pt x="23865" y="19839"/>
                      <a:pt x="23532" y="19294"/>
                    </a:cubicBezTo>
                    <a:cubicBezTo>
                      <a:pt x="23532" y="19294"/>
                      <a:pt x="18456" y="12291"/>
                      <a:pt x="14531" y="8724"/>
                    </a:cubicBezTo>
                    <a:cubicBezTo>
                      <a:pt x="12211" y="6616"/>
                      <a:pt x="7595" y="1368"/>
                      <a:pt x="5505" y="471"/>
                    </a:cubicBezTo>
                    <a:cubicBezTo>
                      <a:pt x="4745" y="145"/>
                      <a:pt x="4009" y="0"/>
                      <a:pt x="32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4"/>
          <p:cNvSpPr txBox="1">
            <a:spLocks noGrp="1"/>
          </p:cNvSpPr>
          <p:nvPr>
            <p:ph type="body" idx="2"/>
          </p:nvPr>
        </p:nvSpPr>
        <p:spPr>
          <a:xfrm>
            <a:off x="4453612" y="1354463"/>
            <a:ext cx="3514200" cy="2880091"/>
          </a:xfrm>
          <a:prstGeom prst="rect">
            <a:avLst/>
          </a:prstGeom>
        </p:spPr>
        <p:txBody>
          <a:bodyPr spcFirstLastPara="1" wrap="square" lIns="91425" tIns="91425" rIns="91425" bIns="91425" anchor="t" anchorCtr="0">
            <a:noAutofit/>
          </a:bodyPr>
          <a:lstStyle/>
          <a:p>
            <a:pPr marL="285750" indent="-285750" algn="just"/>
            <a:r>
              <a:rPr lang="en-US" b="0" i="0" dirty="0">
                <a:solidFill>
                  <a:srgbClr val="374151"/>
                </a:solidFill>
                <a:effectLst/>
                <a:latin typeface="+mn-lt"/>
              </a:rPr>
              <a:t>There is a rising concern regarding increasing rates of student underperformance and dropout in higher education institutions.</a:t>
            </a:r>
          </a:p>
          <a:p>
            <a:pPr marL="285750" indent="-285750" algn="just"/>
            <a:r>
              <a:rPr lang="en-US" b="0" i="0" dirty="0">
                <a:solidFill>
                  <a:srgbClr val="374151"/>
                </a:solidFill>
                <a:effectLst/>
                <a:latin typeface="+mn-lt"/>
              </a:rPr>
              <a:t>Past research has often relied on mid-term or end-term results to predict student performance.</a:t>
            </a:r>
          </a:p>
          <a:p>
            <a:pPr marL="285750" indent="-285750" algn="just"/>
            <a:r>
              <a:rPr lang="en-US" b="0" i="0" dirty="0">
                <a:solidFill>
                  <a:srgbClr val="374151"/>
                </a:solidFill>
                <a:effectLst/>
                <a:latin typeface="+mn-lt"/>
              </a:rPr>
              <a:t>Higher education institutions possess substantial amounts of data from the point of student enrollment.</a:t>
            </a:r>
            <a:endParaRPr dirty="0">
              <a:latin typeface="+mn-lt"/>
            </a:endParaRPr>
          </a:p>
        </p:txBody>
      </p:sp>
      <p:sp>
        <p:nvSpPr>
          <p:cNvPr id="354" name="Google Shape;354;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mn-lt"/>
              </a:rPr>
              <a:t>Background</a:t>
            </a:r>
          </a:p>
        </p:txBody>
      </p:sp>
      <p:sp>
        <p:nvSpPr>
          <p:cNvPr id="356" name="Google Shape;356;p34"/>
          <p:cNvSpPr/>
          <p:nvPr/>
        </p:nvSpPr>
        <p:spPr>
          <a:xfrm>
            <a:off x="4332300" y="354575"/>
            <a:ext cx="479400" cy="54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203;p64">
            <a:extLst>
              <a:ext uri="{FF2B5EF4-FFF2-40B4-BE49-F238E27FC236}">
                <a16:creationId xmlns:a16="http://schemas.microsoft.com/office/drawing/2014/main" id="{A26D384D-0B0F-4057-443C-8B9779B75533}"/>
              </a:ext>
            </a:extLst>
          </p:cNvPr>
          <p:cNvGrpSpPr/>
          <p:nvPr/>
        </p:nvGrpSpPr>
        <p:grpSpPr>
          <a:xfrm>
            <a:off x="1431592" y="1075529"/>
            <a:ext cx="2282188" cy="3363779"/>
            <a:chOff x="10349600" y="-306925"/>
            <a:chExt cx="3553150" cy="5237900"/>
          </a:xfrm>
        </p:grpSpPr>
        <p:sp>
          <p:nvSpPr>
            <p:cNvPr id="3" name="Google Shape;2204;p64">
              <a:extLst>
                <a:ext uri="{FF2B5EF4-FFF2-40B4-BE49-F238E27FC236}">
                  <a16:creationId xmlns:a16="http://schemas.microsoft.com/office/drawing/2014/main" id="{0CE424B9-D21D-A845-5842-C84E0FBB3969}"/>
                </a:ext>
              </a:extLst>
            </p:cNvPr>
            <p:cNvSpPr/>
            <p:nvPr/>
          </p:nvSpPr>
          <p:spPr>
            <a:xfrm>
              <a:off x="12947175" y="3651400"/>
              <a:ext cx="358000" cy="270875"/>
            </a:xfrm>
            <a:custGeom>
              <a:avLst/>
              <a:gdLst/>
              <a:ahLst/>
              <a:cxnLst/>
              <a:rect l="l" t="t" r="r" b="b"/>
              <a:pathLst>
                <a:path w="14320" h="10835" extrusionOk="0">
                  <a:moveTo>
                    <a:pt x="2070" y="1"/>
                  </a:moveTo>
                  <a:lnTo>
                    <a:pt x="596" y="3679"/>
                  </a:lnTo>
                  <a:cubicBezTo>
                    <a:pt x="1" y="5167"/>
                    <a:pt x="445" y="6880"/>
                    <a:pt x="1712" y="7859"/>
                  </a:cubicBezTo>
                  <a:cubicBezTo>
                    <a:pt x="3291" y="9079"/>
                    <a:pt x="5783" y="10486"/>
                    <a:pt x="9139" y="10817"/>
                  </a:cubicBezTo>
                  <a:cubicBezTo>
                    <a:pt x="9260" y="10829"/>
                    <a:pt x="9380" y="10835"/>
                    <a:pt x="9499" y="10835"/>
                  </a:cubicBezTo>
                  <a:cubicBezTo>
                    <a:pt x="10964" y="10835"/>
                    <a:pt x="12300" y="9945"/>
                    <a:pt x="12855" y="8564"/>
                  </a:cubicBezTo>
                  <a:lnTo>
                    <a:pt x="14319" y="4907"/>
                  </a:lnTo>
                  <a:lnTo>
                    <a:pt x="14319" y="4907"/>
                  </a:lnTo>
                  <a:cubicBezTo>
                    <a:pt x="13867" y="4944"/>
                    <a:pt x="13427" y="4962"/>
                    <a:pt x="13000" y="4962"/>
                  </a:cubicBezTo>
                  <a:cubicBezTo>
                    <a:pt x="5836" y="4962"/>
                    <a:pt x="2070" y="1"/>
                    <a:pt x="20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205;p64">
              <a:extLst>
                <a:ext uri="{FF2B5EF4-FFF2-40B4-BE49-F238E27FC236}">
                  <a16:creationId xmlns:a16="http://schemas.microsoft.com/office/drawing/2014/main" id="{15BF1749-113A-7545-ECA9-27D34038EFAF}"/>
                </a:ext>
              </a:extLst>
            </p:cNvPr>
            <p:cNvSpPr/>
            <p:nvPr/>
          </p:nvSpPr>
          <p:spPr>
            <a:xfrm>
              <a:off x="13095600" y="2403775"/>
              <a:ext cx="614475" cy="1293425"/>
            </a:xfrm>
            <a:custGeom>
              <a:avLst/>
              <a:gdLst/>
              <a:ahLst/>
              <a:cxnLst/>
              <a:rect l="l" t="t" r="r" b="b"/>
              <a:pathLst>
                <a:path w="24579" h="51737" extrusionOk="0">
                  <a:moveTo>
                    <a:pt x="19976" y="0"/>
                  </a:moveTo>
                  <a:lnTo>
                    <a:pt x="0" y="49893"/>
                  </a:lnTo>
                  <a:lnTo>
                    <a:pt x="4603" y="51736"/>
                  </a:lnTo>
                  <a:lnTo>
                    <a:pt x="24578" y="1844"/>
                  </a:lnTo>
                  <a:lnTo>
                    <a:pt x="199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206;p64">
              <a:extLst>
                <a:ext uri="{FF2B5EF4-FFF2-40B4-BE49-F238E27FC236}">
                  <a16:creationId xmlns:a16="http://schemas.microsoft.com/office/drawing/2014/main" id="{50B934C1-94FF-6FC6-E4B3-887691262F51}"/>
                </a:ext>
              </a:extLst>
            </p:cNvPr>
            <p:cNvSpPr/>
            <p:nvPr/>
          </p:nvSpPr>
          <p:spPr>
            <a:xfrm>
              <a:off x="13210675" y="2449850"/>
              <a:ext cx="607075" cy="1290450"/>
            </a:xfrm>
            <a:custGeom>
              <a:avLst/>
              <a:gdLst/>
              <a:ahLst/>
              <a:cxnLst/>
              <a:rect l="l" t="t" r="r" b="b"/>
              <a:pathLst>
                <a:path w="24283" h="51618" extrusionOk="0">
                  <a:moveTo>
                    <a:pt x="19975" y="1"/>
                  </a:moveTo>
                  <a:lnTo>
                    <a:pt x="0" y="49893"/>
                  </a:lnTo>
                  <a:lnTo>
                    <a:pt x="4307" y="51617"/>
                  </a:lnTo>
                  <a:lnTo>
                    <a:pt x="24282" y="1726"/>
                  </a:lnTo>
                  <a:lnTo>
                    <a:pt x="199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07;p64">
              <a:extLst>
                <a:ext uri="{FF2B5EF4-FFF2-40B4-BE49-F238E27FC236}">
                  <a16:creationId xmlns:a16="http://schemas.microsoft.com/office/drawing/2014/main" id="{8022063F-3E76-C9B5-3746-29BE0A95DADA}"/>
                </a:ext>
              </a:extLst>
            </p:cNvPr>
            <p:cNvSpPr/>
            <p:nvPr/>
          </p:nvSpPr>
          <p:spPr>
            <a:xfrm>
              <a:off x="13012075" y="2370350"/>
              <a:ext cx="582925" cy="1280775"/>
            </a:xfrm>
            <a:custGeom>
              <a:avLst/>
              <a:gdLst/>
              <a:ahLst/>
              <a:cxnLst/>
              <a:rect l="l" t="t" r="r" b="b"/>
              <a:pathLst>
                <a:path w="23317" h="51231" extrusionOk="0">
                  <a:moveTo>
                    <a:pt x="19975" y="0"/>
                  </a:moveTo>
                  <a:lnTo>
                    <a:pt x="0" y="49893"/>
                  </a:lnTo>
                  <a:lnTo>
                    <a:pt x="3341" y="51230"/>
                  </a:lnTo>
                  <a:lnTo>
                    <a:pt x="23317" y="1337"/>
                  </a:lnTo>
                  <a:lnTo>
                    <a:pt x="19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08;p64">
              <a:extLst>
                <a:ext uri="{FF2B5EF4-FFF2-40B4-BE49-F238E27FC236}">
                  <a16:creationId xmlns:a16="http://schemas.microsoft.com/office/drawing/2014/main" id="{AB9FCF88-0AA3-1BFD-E602-575D47E1CB5A}"/>
                </a:ext>
              </a:extLst>
            </p:cNvPr>
            <p:cNvSpPr/>
            <p:nvPr/>
          </p:nvSpPr>
          <p:spPr>
            <a:xfrm>
              <a:off x="13511750" y="2164775"/>
              <a:ext cx="306300" cy="332500"/>
            </a:xfrm>
            <a:custGeom>
              <a:avLst/>
              <a:gdLst/>
              <a:ahLst/>
              <a:cxnLst/>
              <a:rect l="l" t="t" r="r" b="b"/>
              <a:pathLst>
                <a:path w="12252" h="13300" extrusionOk="0">
                  <a:moveTo>
                    <a:pt x="10407" y="1"/>
                  </a:moveTo>
                  <a:lnTo>
                    <a:pt x="1" y="8239"/>
                  </a:lnTo>
                  <a:cubicBezTo>
                    <a:pt x="3875" y="12601"/>
                    <a:pt x="8143" y="13300"/>
                    <a:pt x="10479" y="13300"/>
                  </a:cubicBezTo>
                  <a:cubicBezTo>
                    <a:pt x="11580" y="13300"/>
                    <a:pt x="12252" y="13145"/>
                    <a:pt x="12252" y="13145"/>
                  </a:cubicBezTo>
                  <a:lnTo>
                    <a:pt x="104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09;p64">
              <a:extLst>
                <a:ext uri="{FF2B5EF4-FFF2-40B4-BE49-F238E27FC236}">
                  <a16:creationId xmlns:a16="http://schemas.microsoft.com/office/drawing/2014/main" id="{57C7BB27-F1E7-4B95-C546-9FF165DF64BC}"/>
                </a:ext>
              </a:extLst>
            </p:cNvPr>
            <p:cNvSpPr/>
            <p:nvPr/>
          </p:nvSpPr>
          <p:spPr>
            <a:xfrm>
              <a:off x="13674500" y="2164775"/>
              <a:ext cx="115050" cy="125200"/>
            </a:xfrm>
            <a:custGeom>
              <a:avLst/>
              <a:gdLst/>
              <a:ahLst/>
              <a:cxnLst/>
              <a:rect l="l" t="t" r="r" b="b"/>
              <a:pathLst>
                <a:path w="4602" h="5008" extrusionOk="0">
                  <a:moveTo>
                    <a:pt x="3899" y="1"/>
                  </a:moveTo>
                  <a:lnTo>
                    <a:pt x="0" y="3087"/>
                  </a:lnTo>
                  <a:cubicBezTo>
                    <a:pt x="1636" y="4151"/>
                    <a:pt x="3225" y="4718"/>
                    <a:pt x="4601" y="5007"/>
                  </a:cubicBezTo>
                  <a:lnTo>
                    <a:pt x="38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10;p64">
              <a:extLst>
                <a:ext uri="{FF2B5EF4-FFF2-40B4-BE49-F238E27FC236}">
                  <a16:creationId xmlns:a16="http://schemas.microsoft.com/office/drawing/2014/main" id="{3A218872-1123-B452-8485-197774506665}"/>
                </a:ext>
              </a:extLst>
            </p:cNvPr>
            <p:cNvSpPr/>
            <p:nvPr/>
          </p:nvSpPr>
          <p:spPr>
            <a:xfrm>
              <a:off x="12981925" y="3545625"/>
              <a:ext cx="365650" cy="272250"/>
            </a:xfrm>
            <a:custGeom>
              <a:avLst/>
              <a:gdLst/>
              <a:ahLst/>
              <a:cxnLst/>
              <a:rect l="l" t="t" r="r" b="b"/>
              <a:pathLst>
                <a:path w="14626" h="10890" extrusionOk="0">
                  <a:moveTo>
                    <a:pt x="2374" y="0"/>
                  </a:moveTo>
                  <a:lnTo>
                    <a:pt x="0" y="5929"/>
                  </a:lnTo>
                  <a:cubicBezTo>
                    <a:pt x="0" y="5929"/>
                    <a:pt x="3766" y="10889"/>
                    <a:pt x="10927" y="10889"/>
                  </a:cubicBezTo>
                  <a:cubicBezTo>
                    <a:pt x="11356" y="10889"/>
                    <a:pt x="11797" y="10871"/>
                    <a:pt x="12250" y="10834"/>
                  </a:cubicBezTo>
                  <a:lnTo>
                    <a:pt x="14626" y="4906"/>
                  </a:lnTo>
                  <a:lnTo>
                    <a:pt x="14626" y="4906"/>
                  </a:lnTo>
                  <a:cubicBezTo>
                    <a:pt x="14174" y="4944"/>
                    <a:pt x="13735" y="4961"/>
                    <a:pt x="13308" y="4961"/>
                  </a:cubicBezTo>
                  <a:cubicBezTo>
                    <a:pt x="6143" y="4961"/>
                    <a:pt x="2374" y="0"/>
                    <a:pt x="2374" y="0"/>
                  </a:cubicBezTo>
                  <a:close/>
                </a:path>
              </a:pathLst>
            </a:custGeom>
            <a:solidFill>
              <a:srgbClr val="174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11;p64">
              <a:extLst>
                <a:ext uri="{FF2B5EF4-FFF2-40B4-BE49-F238E27FC236}">
                  <a16:creationId xmlns:a16="http://schemas.microsoft.com/office/drawing/2014/main" id="{DB850AF2-F664-B4AB-120E-F1703B1AE6BF}"/>
                </a:ext>
              </a:extLst>
            </p:cNvPr>
            <p:cNvSpPr/>
            <p:nvPr/>
          </p:nvSpPr>
          <p:spPr>
            <a:xfrm>
              <a:off x="13067325" y="3871975"/>
              <a:ext cx="347850" cy="312750"/>
            </a:xfrm>
            <a:custGeom>
              <a:avLst/>
              <a:gdLst/>
              <a:ahLst/>
              <a:cxnLst/>
              <a:rect l="l" t="t" r="r" b="b"/>
              <a:pathLst>
                <a:path w="13914" h="12510" extrusionOk="0">
                  <a:moveTo>
                    <a:pt x="3348" y="1"/>
                  </a:moveTo>
                  <a:lnTo>
                    <a:pt x="974" y="3173"/>
                  </a:lnTo>
                  <a:cubicBezTo>
                    <a:pt x="14" y="4458"/>
                    <a:pt x="0" y="6227"/>
                    <a:pt x="972" y="7500"/>
                  </a:cubicBezTo>
                  <a:cubicBezTo>
                    <a:pt x="2182" y="9087"/>
                    <a:pt x="4225" y="11089"/>
                    <a:pt x="7382" y="12278"/>
                  </a:cubicBezTo>
                  <a:cubicBezTo>
                    <a:pt x="7798" y="12435"/>
                    <a:pt x="8229" y="12510"/>
                    <a:pt x="8656" y="12510"/>
                  </a:cubicBezTo>
                  <a:cubicBezTo>
                    <a:pt x="9771" y="12510"/>
                    <a:pt x="10854" y="11993"/>
                    <a:pt x="11553" y="11060"/>
                  </a:cubicBezTo>
                  <a:lnTo>
                    <a:pt x="13913" y="7906"/>
                  </a:lnTo>
                  <a:cubicBezTo>
                    <a:pt x="5994" y="6476"/>
                    <a:pt x="3348" y="1"/>
                    <a:pt x="3348" y="1"/>
                  </a:cubicBezTo>
                  <a:close/>
                </a:path>
              </a:pathLst>
            </a:custGeom>
            <a:solidFill>
              <a:srgbClr val="FF5D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12;p64">
              <a:extLst>
                <a:ext uri="{FF2B5EF4-FFF2-40B4-BE49-F238E27FC236}">
                  <a16:creationId xmlns:a16="http://schemas.microsoft.com/office/drawing/2014/main" id="{CB9B3F47-F990-7D09-1889-6B39CFC3E0A8}"/>
                </a:ext>
              </a:extLst>
            </p:cNvPr>
            <p:cNvSpPr/>
            <p:nvPr/>
          </p:nvSpPr>
          <p:spPr>
            <a:xfrm>
              <a:off x="10707000" y="3786625"/>
              <a:ext cx="2603425" cy="805225"/>
            </a:xfrm>
            <a:custGeom>
              <a:avLst/>
              <a:gdLst/>
              <a:ahLst/>
              <a:cxnLst/>
              <a:rect l="l" t="t" r="r" b="b"/>
              <a:pathLst>
                <a:path w="104137" h="32209" extrusionOk="0">
                  <a:moveTo>
                    <a:pt x="40788" y="1"/>
                  </a:moveTo>
                  <a:cubicBezTo>
                    <a:pt x="32600" y="1"/>
                    <a:pt x="25740" y="66"/>
                    <a:pt x="23584" y="262"/>
                  </a:cubicBezTo>
                  <a:cubicBezTo>
                    <a:pt x="17116" y="850"/>
                    <a:pt x="15354" y="3203"/>
                    <a:pt x="15354" y="3203"/>
                  </a:cubicBezTo>
                  <a:cubicBezTo>
                    <a:pt x="15354" y="3203"/>
                    <a:pt x="4181" y="23781"/>
                    <a:pt x="1830" y="27897"/>
                  </a:cubicBezTo>
                  <a:cubicBezTo>
                    <a:pt x="1" y="31099"/>
                    <a:pt x="2796" y="31454"/>
                    <a:pt x="4129" y="31454"/>
                  </a:cubicBezTo>
                  <a:cubicBezTo>
                    <a:pt x="4510" y="31454"/>
                    <a:pt x="4771" y="31425"/>
                    <a:pt x="4771" y="31425"/>
                  </a:cubicBezTo>
                  <a:cubicBezTo>
                    <a:pt x="4771" y="31425"/>
                    <a:pt x="46843" y="32209"/>
                    <a:pt x="75588" y="32209"/>
                  </a:cubicBezTo>
                  <a:cubicBezTo>
                    <a:pt x="89960" y="32209"/>
                    <a:pt x="101001" y="32013"/>
                    <a:pt x="101784" y="31425"/>
                  </a:cubicBezTo>
                  <a:cubicBezTo>
                    <a:pt x="104137" y="29661"/>
                    <a:pt x="101784" y="26720"/>
                    <a:pt x="101784" y="26720"/>
                  </a:cubicBezTo>
                  <a:cubicBezTo>
                    <a:pt x="101784" y="26720"/>
                    <a:pt x="85321" y="5555"/>
                    <a:pt x="83558" y="3203"/>
                  </a:cubicBezTo>
                  <a:cubicBezTo>
                    <a:pt x="81795" y="850"/>
                    <a:pt x="78855" y="262"/>
                    <a:pt x="78855" y="262"/>
                  </a:cubicBezTo>
                  <a:cubicBezTo>
                    <a:pt x="78855" y="262"/>
                    <a:pt x="57164" y="1"/>
                    <a:pt x="40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13;p64">
              <a:extLst>
                <a:ext uri="{FF2B5EF4-FFF2-40B4-BE49-F238E27FC236}">
                  <a16:creationId xmlns:a16="http://schemas.microsoft.com/office/drawing/2014/main" id="{80916493-3085-3598-5D91-3F578C8F1505}"/>
                </a:ext>
              </a:extLst>
            </p:cNvPr>
            <p:cNvSpPr/>
            <p:nvPr/>
          </p:nvSpPr>
          <p:spPr>
            <a:xfrm>
              <a:off x="10826225" y="4175350"/>
              <a:ext cx="2322475" cy="308700"/>
            </a:xfrm>
            <a:custGeom>
              <a:avLst/>
              <a:gdLst/>
              <a:ahLst/>
              <a:cxnLst/>
              <a:rect l="l" t="t" r="r" b="b"/>
              <a:pathLst>
                <a:path w="92899" h="12348" extrusionOk="0">
                  <a:moveTo>
                    <a:pt x="0" y="1"/>
                  </a:moveTo>
                  <a:lnTo>
                    <a:pt x="0" y="12348"/>
                  </a:lnTo>
                  <a:lnTo>
                    <a:pt x="92899" y="12348"/>
                  </a:lnTo>
                  <a:lnTo>
                    <a:pt x="928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14;p64">
              <a:extLst>
                <a:ext uri="{FF2B5EF4-FFF2-40B4-BE49-F238E27FC236}">
                  <a16:creationId xmlns:a16="http://schemas.microsoft.com/office/drawing/2014/main" id="{9BCFF98C-6B99-3429-0D58-2768B7E78C3E}"/>
                </a:ext>
              </a:extLst>
            </p:cNvPr>
            <p:cNvSpPr/>
            <p:nvPr/>
          </p:nvSpPr>
          <p:spPr>
            <a:xfrm>
              <a:off x="10706975" y="3448550"/>
              <a:ext cx="2603450" cy="805225"/>
            </a:xfrm>
            <a:custGeom>
              <a:avLst/>
              <a:gdLst/>
              <a:ahLst/>
              <a:cxnLst/>
              <a:rect l="l" t="t" r="r" b="b"/>
              <a:pathLst>
                <a:path w="104138" h="32209" extrusionOk="0">
                  <a:moveTo>
                    <a:pt x="40789" y="0"/>
                  </a:moveTo>
                  <a:cubicBezTo>
                    <a:pt x="32601" y="0"/>
                    <a:pt x="25741" y="66"/>
                    <a:pt x="23585" y="262"/>
                  </a:cubicBezTo>
                  <a:cubicBezTo>
                    <a:pt x="17117" y="850"/>
                    <a:pt x="15355" y="3202"/>
                    <a:pt x="15355" y="3202"/>
                  </a:cubicBezTo>
                  <a:cubicBezTo>
                    <a:pt x="15355" y="3202"/>
                    <a:pt x="4182" y="23781"/>
                    <a:pt x="1831" y="27896"/>
                  </a:cubicBezTo>
                  <a:cubicBezTo>
                    <a:pt x="1" y="31099"/>
                    <a:pt x="2800" y="31454"/>
                    <a:pt x="4132" y="31454"/>
                  </a:cubicBezTo>
                  <a:cubicBezTo>
                    <a:pt x="4512" y="31454"/>
                    <a:pt x="4772" y="31425"/>
                    <a:pt x="4772" y="31425"/>
                  </a:cubicBezTo>
                  <a:cubicBezTo>
                    <a:pt x="4772" y="31425"/>
                    <a:pt x="46844" y="32208"/>
                    <a:pt x="75589" y="32208"/>
                  </a:cubicBezTo>
                  <a:cubicBezTo>
                    <a:pt x="89961" y="32208"/>
                    <a:pt x="101002" y="32013"/>
                    <a:pt x="101785" y="31425"/>
                  </a:cubicBezTo>
                  <a:cubicBezTo>
                    <a:pt x="104138" y="29661"/>
                    <a:pt x="101785" y="26720"/>
                    <a:pt x="101785" y="26720"/>
                  </a:cubicBezTo>
                  <a:cubicBezTo>
                    <a:pt x="101785" y="26720"/>
                    <a:pt x="85322" y="5555"/>
                    <a:pt x="83559" y="3202"/>
                  </a:cubicBezTo>
                  <a:cubicBezTo>
                    <a:pt x="81796" y="850"/>
                    <a:pt x="78856" y="262"/>
                    <a:pt x="78856" y="262"/>
                  </a:cubicBezTo>
                  <a:cubicBezTo>
                    <a:pt x="78856" y="262"/>
                    <a:pt x="57165" y="0"/>
                    <a:pt x="407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15;p64">
              <a:extLst>
                <a:ext uri="{FF2B5EF4-FFF2-40B4-BE49-F238E27FC236}">
                  <a16:creationId xmlns:a16="http://schemas.microsoft.com/office/drawing/2014/main" id="{2D09A6E4-67B9-6BD8-5C09-226AF403FFF8}"/>
                </a:ext>
              </a:extLst>
            </p:cNvPr>
            <p:cNvSpPr/>
            <p:nvPr/>
          </p:nvSpPr>
          <p:spPr>
            <a:xfrm>
              <a:off x="10826225" y="4278225"/>
              <a:ext cx="2322475" cy="14725"/>
            </a:xfrm>
            <a:custGeom>
              <a:avLst/>
              <a:gdLst/>
              <a:ahLst/>
              <a:cxnLst/>
              <a:rect l="l" t="t" r="r" b="b"/>
              <a:pathLst>
                <a:path w="92899" h="589" extrusionOk="0">
                  <a:moveTo>
                    <a:pt x="0" y="1"/>
                  </a:moveTo>
                  <a:lnTo>
                    <a:pt x="0" y="589"/>
                  </a:lnTo>
                  <a:lnTo>
                    <a:pt x="92899" y="589"/>
                  </a:lnTo>
                  <a:lnTo>
                    <a:pt x="928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16;p64">
              <a:extLst>
                <a:ext uri="{FF2B5EF4-FFF2-40B4-BE49-F238E27FC236}">
                  <a16:creationId xmlns:a16="http://schemas.microsoft.com/office/drawing/2014/main" id="{D9B5B7B7-DD27-8E2B-85E8-B724B3756CF6}"/>
                </a:ext>
              </a:extLst>
            </p:cNvPr>
            <p:cNvSpPr/>
            <p:nvPr/>
          </p:nvSpPr>
          <p:spPr>
            <a:xfrm>
              <a:off x="10826225" y="4322350"/>
              <a:ext cx="2322475" cy="14725"/>
            </a:xfrm>
            <a:custGeom>
              <a:avLst/>
              <a:gdLst/>
              <a:ahLst/>
              <a:cxnLst/>
              <a:rect l="l" t="t" r="r" b="b"/>
              <a:pathLst>
                <a:path w="92899" h="589" extrusionOk="0">
                  <a:moveTo>
                    <a:pt x="0" y="0"/>
                  </a:moveTo>
                  <a:lnTo>
                    <a:pt x="0" y="588"/>
                  </a:lnTo>
                  <a:lnTo>
                    <a:pt x="92899" y="588"/>
                  </a:lnTo>
                  <a:lnTo>
                    <a:pt x="928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17;p64">
              <a:extLst>
                <a:ext uri="{FF2B5EF4-FFF2-40B4-BE49-F238E27FC236}">
                  <a16:creationId xmlns:a16="http://schemas.microsoft.com/office/drawing/2014/main" id="{673854A0-068C-2B3B-7C74-594D2B8F7011}"/>
                </a:ext>
              </a:extLst>
            </p:cNvPr>
            <p:cNvSpPr/>
            <p:nvPr/>
          </p:nvSpPr>
          <p:spPr>
            <a:xfrm>
              <a:off x="10826225" y="4366450"/>
              <a:ext cx="2322475" cy="14725"/>
            </a:xfrm>
            <a:custGeom>
              <a:avLst/>
              <a:gdLst/>
              <a:ahLst/>
              <a:cxnLst/>
              <a:rect l="l" t="t" r="r" b="b"/>
              <a:pathLst>
                <a:path w="92899" h="589" extrusionOk="0">
                  <a:moveTo>
                    <a:pt x="0" y="0"/>
                  </a:moveTo>
                  <a:lnTo>
                    <a:pt x="0" y="588"/>
                  </a:lnTo>
                  <a:lnTo>
                    <a:pt x="92899" y="588"/>
                  </a:lnTo>
                  <a:lnTo>
                    <a:pt x="928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18;p64">
              <a:extLst>
                <a:ext uri="{FF2B5EF4-FFF2-40B4-BE49-F238E27FC236}">
                  <a16:creationId xmlns:a16="http://schemas.microsoft.com/office/drawing/2014/main" id="{EC713A81-C777-60B9-0B78-87D24F176A99}"/>
                </a:ext>
              </a:extLst>
            </p:cNvPr>
            <p:cNvSpPr/>
            <p:nvPr/>
          </p:nvSpPr>
          <p:spPr>
            <a:xfrm>
              <a:off x="10826225" y="4410550"/>
              <a:ext cx="2322475" cy="14725"/>
            </a:xfrm>
            <a:custGeom>
              <a:avLst/>
              <a:gdLst/>
              <a:ahLst/>
              <a:cxnLst/>
              <a:rect l="l" t="t" r="r" b="b"/>
              <a:pathLst>
                <a:path w="92899" h="589" extrusionOk="0">
                  <a:moveTo>
                    <a:pt x="0" y="1"/>
                  </a:moveTo>
                  <a:lnTo>
                    <a:pt x="0" y="589"/>
                  </a:lnTo>
                  <a:lnTo>
                    <a:pt x="92899" y="589"/>
                  </a:lnTo>
                  <a:lnTo>
                    <a:pt x="928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19;p64">
              <a:extLst>
                <a:ext uri="{FF2B5EF4-FFF2-40B4-BE49-F238E27FC236}">
                  <a16:creationId xmlns:a16="http://schemas.microsoft.com/office/drawing/2014/main" id="{8DCF7693-3F89-AE84-9E3E-B72EE0B7FD1C}"/>
                </a:ext>
              </a:extLst>
            </p:cNvPr>
            <p:cNvSpPr/>
            <p:nvPr/>
          </p:nvSpPr>
          <p:spPr>
            <a:xfrm>
              <a:off x="10826225" y="4454625"/>
              <a:ext cx="2322475" cy="14725"/>
            </a:xfrm>
            <a:custGeom>
              <a:avLst/>
              <a:gdLst/>
              <a:ahLst/>
              <a:cxnLst/>
              <a:rect l="l" t="t" r="r" b="b"/>
              <a:pathLst>
                <a:path w="92899" h="589" extrusionOk="0">
                  <a:moveTo>
                    <a:pt x="0" y="0"/>
                  </a:moveTo>
                  <a:lnTo>
                    <a:pt x="0" y="589"/>
                  </a:lnTo>
                  <a:lnTo>
                    <a:pt x="92899" y="589"/>
                  </a:lnTo>
                  <a:lnTo>
                    <a:pt x="928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20;p64">
              <a:extLst>
                <a:ext uri="{FF2B5EF4-FFF2-40B4-BE49-F238E27FC236}">
                  <a16:creationId xmlns:a16="http://schemas.microsoft.com/office/drawing/2014/main" id="{FF895E8B-8F33-F14D-3CBE-F7D001365132}"/>
                </a:ext>
              </a:extLst>
            </p:cNvPr>
            <p:cNvSpPr/>
            <p:nvPr/>
          </p:nvSpPr>
          <p:spPr>
            <a:xfrm>
              <a:off x="10743075" y="3385625"/>
              <a:ext cx="2418900" cy="748150"/>
            </a:xfrm>
            <a:custGeom>
              <a:avLst/>
              <a:gdLst/>
              <a:ahLst/>
              <a:cxnLst/>
              <a:rect l="l" t="t" r="r" b="b"/>
              <a:pathLst>
                <a:path w="96756" h="29926" extrusionOk="0">
                  <a:moveTo>
                    <a:pt x="37897" y="1"/>
                  </a:moveTo>
                  <a:cubicBezTo>
                    <a:pt x="30290" y="1"/>
                    <a:pt x="23917" y="62"/>
                    <a:pt x="21914" y="244"/>
                  </a:cubicBezTo>
                  <a:cubicBezTo>
                    <a:pt x="15904" y="790"/>
                    <a:pt x="14265" y="2975"/>
                    <a:pt x="14265" y="2975"/>
                  </a:cubicBezTo>
                  <a:cubicBezTo>
                    <a:pt x="14265" y="2975"/>
                    <a:pt x="3885" y="22096"/>
                    <a:pt x="1700" y="25919"/>
                  </a:cubicBezTo>
                  <a:cubicBezTo>
                    <a:pt x="0" y="28893"/>
                    <a:pt x="2597" y="29224"/>
                    <a:pt x="3835" y="29224"/>
                  </a:cubicBezTo>
                  <a:cubicBezTo>
                    <a:pt x="4189" y="29224"/>
                    <a:pt x="4431" y="29197"/>
                    <a:pt x="4431" y="29197"/>
                  </a:cubicBezTo>
                  <a:cubicBezTo>
                    <a:pt x="4431" y="29197"/>
                    <a:pt x="43522" y="29925"/>
                    <a:pt x="70230" y="29925"/>
                  </a:cubicBezTo>
                  <a:cubicBezTo>
                    <a:pt x="83584" y="29925"/>
                    <a:pt x="93842" y="29743"/>
                    <a:pt x="94570" y="29197"/>
                  </a:cubicBezTo>
                  <a:cubicBezTo>
                    <a:pt x="96756" y="27560"/>
                    <a:pt x="94570" y="24826"/>
                    <a:pt x="94570" y="24826"/>
                  </a:cubicBezTo>
                  <a:cubicBezTo>
                    <a:pt x="94570" y="24826"/>
                    <a:pt x="79273" y="5161"/>
                    <a:pt x="77635" y="2975"/>
                  </a:cubicBezTo>
                  <a:cubicBezTo>
                    <a:pt x="75996" y="790"/>
                    <a:pt x="73264" y="244"/>
                    <a:pt x="73264" y="244"/>
                  </a:cubicBezTo>
                  <a:cubicBezTo>
                    <a:pt x="73264" y="244"/>
                    <a:pt x="53112" y="1"/>
                    <a:pt x="378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21;p64">
              <a:extLst>
                <a:ext uri="{FF2B5EF4-FFF2-40B4-BE49-F238E27FC236}">
                  <a16:creationId xmlns:a16="http://schemas.microsoft.com/office/drawing/2014/main" id="{CD1C9186-8CA4-777B-47BD-F2F41E8147D8}"/>
                </a:ext>
              </a:extLst>
            </p:cNvPr>
            <p:cNvSpPr/>
            <p:nvPr/>
          </p:nvSpPr>
          <p:spPr>
            <a:xfrm>
              <a:off x="10853850" y="3746800"/>
              <a:ext cx="2157900" cy="286850"/>
            </a:xfrm>
            <a:custGeom>
              <a:avLst/>
              <a:gdLst/>
              <a:ahLst/>
              <a:cxnLst/>
              <a:rect l="l" t="t" r="r" b="b"/>
              <a:pathLst>
                <a:path w="86316" h="11474" extrusionOk="0">
                  <a:moveTo>
                    <a:pt x="0" y="1"/>
                  </a:moveTo>
                  <a:lnTo>
                    <a:pt x="0" y="11474"/>
                  </a:lnTo>
                  <a:lnTo>
                    <a:pt x="86315" y="11474"/>
                  </a:lnTo>
                  <a:lnTo>
                    <a:pt x="863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22;p64">
              <a:extLst>
                <a:ext uri="{FF2B5EF4-FFF2-40B4-BE49-F238E27FC236}">
                  <a16:creationId xmlns:a16="http://schemas.microsoft.com/office/drawing/2014/main" id="{25DDAAFF-33FA-E5A6-A2BF-CDF9B0A14BE7}"/>
                </a:ext>
              </a:extLst>
            </p:cNvPr>
            <p:cNvSpPr/>
            <p:nvPr/>
          </p:nvSpPr>
          <p:spPr>
            <a:xfrm>
              <a:off x="10743075" y="3071550"/>
              <a:ext cx="2418900" cy="748125"/>
            </a:xfrm>
            <a:custGeom>
              <a:avLst/>
              <a:gdLst/>
              <a:ahLst/>
              <a:cxnLst/>
              <a:rect l="l" t="t" r="r" b="b"/>
              <a:pathLst>
                <a:path w="96756" h="29925" extrusionOk="0">
                  <a:moveTo>
                    <a:pt x="37897" y="0"/>
                  </a:moveTo>
                  <a:cubicBezTo>
                    <a:pt x="30290" y="0"/>
                    <a:pt x="23917" y="61"/>
                    <a:pt x="21914" y="243"/>
                  </a:cubicBezTo>
                  <a:cubicBezTo>
                    <a:pt x="15904" y="789"/>
                    <a:pt x="14265" y="2975"/>
                    <a:pt x="14265" y="2975"/>
                  </a:cubicBezTo>
                  <a:cubicBezTo>
                    <a:pt x="14265" y="2975"/>
                    <a:pt x="3885" y="22094"/>
                    <a:pt x="1700" y="25918"/>
                  </a:cubicBezTo>
                  <a:cubicBezTo>
                    <a:pt x="0" y="28893"/>
                    <a:pt x="2597" y="29223"/>
                    <a:pt x="3835" y="29223"/>
                  </a:cubicBezTo>
                  <a:cubicBezTo>
                    <a:pt x="4189" y="29223"/>
                    <a:pt x="4431" y="29196"/>
                    <a:pt x="4431" y="29196"/>
                  </a:cubicBezTo>
                  <a:cubicBezTo>
                    <a:pt x="4431" y="29196"/>
                    <a:pt x="43522" y="29925"/>
                    <a:pt x="70230" y="29925"/>
                  </a:cubicBezTo>
                  <a:cubicBezTo>
                    <a:pt x="83584" y="29925"/>
                    <a:pt x="93842" y="29743"/>
                    <a:pt x="94570" y="29196"/>
                  </a:cubicBezTo>
                  <a:cubicBezTo>
                    <a:pt x="96756" y="27557"/>
                    <a:pt x="94570" y="24826"/>
                    <a:pt x="94570" y="24826"/>
                  </a:cubicBezTo>
                  <a:cubicBezTo>
                    <a:pt x="94570" y="24826"/>
                    <a:pt x="79273" y="5158"/>
                    <a:pt x="77635" y="2975"/>
                  </a:cubicBezTo>
                  <a:cubicBezTo>
                    <a:pt x="75996" y="789"/>
                    <a:pt x="73264" y="243"/>
                    <a:pt x="73264" y="243"/>
                  </a:cubicBezTo>
                  <a:cubicBezTo>
                    <a:pt x="73264" y="243"/>
                    <a:pt x="53112" y="0"/>
                    <a:pt x="37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3;p64">
              <a:extLst>
                <a:ext uri="{FF2B5EF4-FFF2-40B4-BE49-F238E27FC236}">
                  <a16:creationId xmlns:a16="http://schemas.microsoft.com/office/drawing/2014/main" id="{D3F0B1D8-F80F-4569-E78B-822FBF4F3A01}"/>
                </a:ext>
              </a:extLst>
            </p:cNvPr>
            <p:cNvSpPr/>
            <p:nvPr/>
          </p:nvSpPr>
          <p:spPr>
            <a:xfrm>
              <a:off x="10853850" y="3842425"/>
              <a:ext cx="2157900" cy="13675"/>
            </a:xfrm>
            <a:custGeom>
              <a:avLst/>
              <a:gdLst/>
              <a:ahLst/>
              <a:cxnLst/>
              <a:rect l="l" t="t" r="r" b="b"/>
              <a:pathLst>
                <a:path w="86316" h="547" extrusionOk="0">
                  <a:moveTo>
                    <a:pt x="0" y="0"/>
                  </a:moveTo>
                  <a:lnTo>
                    <a:pt x="0" y="547"/>
                  </a:lnTo>
                  <a:lnTo>
                    <a:pt x="86315" y="547"/>
                  </a:lnTo>
                  <a:lnTo>
                    <a:pt x="86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24;p64">
              <a:extLst>
                <a:ext uri="{FF2B5EF4-FFF2-40B4-BE49-F238E27FC236}">
                  <a16:creationId xmlns:a16="http://schemas.microsoft.com/office/drawing/2014/main" id="{DE39E081-0EFA-259F-3239-16A2540364D6}"/>
                </a:ext>
              </a:extLst>
            </p:cNvPr>
            <p:cNvSpPr/>
            <p:nvPr/>
          </p:nvSpPr>
          <p:spPr>
            <a:xfrm>
              <a:off x="10853850" y="3883400"/>
              <a:ext cx="2157900" cy="13675"/>
            </a:xfrm>
            <a:custGeom>
              <a:avLst/>
              <a:gdLst/>
              <a:ahLst/>
              <a:cxnLst/>
              <a:rect l="l" t="t" r="r" b="b"/>
              <a:pathLst>
                <a:path w="86316" h="547" extrusionOk="0">
                  <a:moveTo>
                    <a:pt x="0" y="0"/>
                  </a:moveTo>
                  <a:lnTo>
                    <a:pt x="0" y="546"/>
                  </a:lnTo>
                  <a:lnTo>
                    <a:pt x="86315" y="546"/>
                  </a:lnTo>
                  <a:lnTo>
                    <a:pt x="86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25;p64">
              <a:extLst>
                <a:ext uri="{FF2B5EF4-FFF2-40B4-BE49-F238E27FC236}">
                  <a16:creationId xmlns:a16="http://schemas.microsoft.com/office/drawing/2014/main" id="{40AE0101-03AA-3B65-5E26-488F20FC6EEC}"/>
                </a:ext>
              </a:extLst>
            </p:cNvPr>
            <p:cNvSpPr/>
            <p:nvPr/>
          </p:nvSpPr>
          <p:spPr>
            <a:xfrm>
              <a:off x="10853850" y="3924375"/>
              <a:ext cx="2157900" cy="13675"/>
            </a:xfrm>
            <a:custGeom>
              <a:avLst/>
              <a:gdLst/>
              <a:ahLst/>
              <a:cxnLst/>
              <a:rect l="l" t="t" r="r" b="b"/>
              <a:pathLst>
                <a:path w="86316" h="547" extrusionOk="0">
                  <a:moveTo>
                    <a:pt x="0" y="0"/>
                  </a:moveTo>
                  <a:lnTo>
                    <a:pt x="0" y="546"/>
                  </a:lnTo>
                  <a:lnTo>
                    <a:pt x="86315" y="546"/>
                  </a:lnTo>
                  <a:lnTo>
                    <a:pt x="86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26;p64">
              <a:extLst>
                <a:ext uri="{FF2B5EF4-FFF2-40B4-BE49-F238E27FC236}">
                  <a16:creationId xmlns:a16="http://schemas.microsoft.com/office/drawing/2014/main" id="{CF845C1C-3D0A-73A8-AD75-35762D94FBEB}"/>
                </a:ext>
              </a:extLst>
            </p:cNvPr>
            <p:cNvSpPr/>
            <p:nvPr/>
          </p:nvSpPr>
          <p:spPr>
            <a:xfrm>
              <a:off x="10853850" y="3965350"/>
              <a:ext cx="2157900" cy="13675"/>
            </a:xfrm>
            <a:custGeom>
              <a:avLst/>
              <a:gdLst/>
              <a:ahLst/>
              <a:cxnLst/>
              <a:rect l="l" t="t" r="r" b="b"/>
              <a:pathLst>
                <a:path w="86316" h="547" extrusionOk="0">
                  <a:moveTo>
                    <a:pt x="0" y="0"/>
                  </a:moveTo>
                  <a:lnTo>
                    <a:pt x="0" y="546"/>
                  </a:lnTo>
                  <a:lnTo>
                    <a:pt x="86315" y="546"/>
                  </a:lnTo>
                  <a:lnTo>
                    <a:pt x="86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27;p64">
              <a:extLst>
                <a:ext uri="{FF2B5EF4-FFF2-40B4-BE49-F238E27FC236}">
                  <a16:creationId xmlns:a16="http://schemas.microsoft.com/office/drawing/2014/main" id="{3F914C1F-CA28-F04C-1941-87DAD1364BE1}"/>
                </a:ext>
              </a:extLst>
            </p:cNvPr>
            <p:cNvSpPr/>
            <p:nvPr/>
          </p:nvSpPr>
          <p:spPr>
            <a:xfrm>
              <a:off x="10853850" y="4006300"/>
              <a:ext cx="2157900" cy="13700"/>
            </a:xfrm>
            <a:custGeom>
              <a:avLst/>
              <a:gdLst/>
              <a:ahLst/>
              <a:cxnLst/>
              <a:rect l="l" t="t" r="r" b="b"/>
              <a:pathLst>
                <a:path w="86316" h="548" extrusionOk="0">
                  <a:moveTo>
                    <a:pt x="0" y="1"/>
                  </a:moveTo>
                  <a:lnTo>
                    <a:pt x="0" y="547"/>
                  </a:lnTo>
                  <a:lnTo>
                    <a:pt x="86315" y="547"/>
                  </a:lnTo>
                  <a:lnTo>
                    <a:pt x="86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28;p64">
              <a:extLst>
                <a:ext uri="{FF2B5EF4-FFF2-40B4-BE49-F238E27FC236}">
                  <a16:creationId xmlns:a16="http://schemas.microsoft.com/office/drawing/2014/main" id="{104FDF5F-EA56-DA63-1275-1799FEA99A49}"/>
                </a:ext>
              </a:extLst>
            </p:cNvPr>
            <p:cNvSpPr/>
            <p:nvPr/>
          </p:nvSpPr>
          <p:spPr>
            <a:xfrm>
              <a:off x="12423425" y="4480600"/>
              <a:ext cx="264175" cy="413800"/>
            </a:xfrm>
            <a:custGeom>
              <a:avLst/>
              <a:gdLst/>
              <a:ahLst/>
              <a:cxnLst/>
              <a:rect l="l" t="t" r="r" b="b"/>
              <a:pathLst>
                <a:path w="10567" h="16552" extrusionOk="0">
                  <a:moveTo>
                    <a:pt x="5004" y="0"/>
                  </a:moveTo>
                  <a:cubicBezTo>
                    <a:pt x="4973" y="0"/>
                    <a:pt x="4941" y="1"/>
                    <a:pt x="4909" y="1"/>
                  </a:cubicBezTo>
                  <a:lnTo>
                    <a:pt x="0" y="105"/>
                  </a:lnTo>
                  <a:cubicBezTo>
                    <a:pt x="4676" y="8981"/>
                    <a:pt x="350" y="16552"/>
                    <a:pt x="350" y="16552"/>
                  </a:cubicBezTo>
                  <a:lnTo>
                    <a:pt x="5289" y="16447"/>
                  </a:lnTo>
                  <a:cubicBezTo>
                    <a:pt x="7285" y="16403"/>
                    <a:pt x="9034" y="15057"/>
                    <a:pt x="9538" y="13124"/>
                  </a:cubicBezTo>
                  <a:cubicBezTo>
                    <a:pt x="10168" y="10719"/>
                    <a:pt x="10566" y="7175"/>
                    <a:pt x="9308" y="3162"/>
                  </a:cubicBezTo>
                  <a:cubicBezTo>
                    <a:pt x="8718" y="1278"/>
                    <a:pt x="6971" y="0"/>
                    <a:pt x="50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29;p64">
              <a:extLst>
                <a:ext uri="{FF2B5EF4-FFF2-40B4-BE49-F238E27FC236}">
                  <a16:creationId xmlns:a16="http://schemas.microsoft.com/office/drawing/2014/main" id="{687CF540-B7A2-1443-2636-DC5FBA405C0D}"/>
                </a:ext>
              </a:extLst>
            </p:cNvPr>
            <p:cNvSpPr/>
            <p:nvPr/>
          </p:nvSpPr>
          <p:spPr>
            <a:xfrm>
              <a:off x="10707175" y="4628650"/>
              <a:ext cx="1677800" cy="190150"/>
            </a:xfrm>
            <a:custGeom>
              <a:avLst/>
              <a:gdLst/>
              <a:ahLst/>
              <a:cxnLst/>
              <a:rect l="l" t="t" r="r" b="b"/>
              <a:pathLst>
                <a:path w="67112" h="7606" extrusionOk="0">
                  <a:moveTo>
                    <a:pt x="66980" y="1"/>
                  </a:moveTo>
                  <a:lnTo>
                    <a:pt x="0" y="1426"/>
                  </a:lnTo>
                  <a:lnTo>
                    <a:pt x="132" y="7606"/>
                  </a:lnTo>
                  <a:lnTo>
                    <a:pt x="67112" y="6180"/>
                  </a:lnTo>
                  <a:lnTo>
                    <a:pt x="669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30;p64">
              <a:extLst>
                <a:ext uri="{FF2B5EF4-FFF2-40B4-BE49-F238E27FC236}">
                  <a16:creationId xmlns:a16="http://schemas.microsoft.com/office/drawing/2014/main" id="{6F4A9CC0-E3E6-668C-ABB6-CAF66AC29A5A}"/>
                </a:ext>
              </a:extLst>
            </p:cNvPr>
            <p:cNvSpPr/>
            <p:nvPr/>
          </p:nvSpPr>
          <p:spPr>
            <a:xfrm>
              <a:off x="10704125" y="4484100"/>
              <a:ext cx="1677575" cy="180225"/>
            </a:xfrm>
            <a:custGeom>
              <a:avLst/>
              <a:gdLst/>
              <a:ahLst/>
              <a:cxnLst/>
              <a:rect l="l" t="t" r="r" b="b"/>
              <a:pathLst>
                <a:path w="67103" h="7209" extrusionOk="0">
                  <a:moveTo>
                    <a:pt x="66980" y="1"/>
                  </a:moveTo>
                  <a:lnTo>
                    <a:pt x="0" y="1428"/>
                  </a:lnTo>
                  <a:lnTo>
                    <a:pt x="122" y="7208"/>
                  </a:lnTo>
                  <a:lnTo>
                    <a:pt x="67102" y="5783"/>
                  </a:lnTo>
                  <a:lnTo>
                    <a:pt x="669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31;p64">
              <a:extLst>
                <a:ext uri="{FF2B5EF4-FFF2-40B4-BE49-F238E27FC236}">
                  <a16:creationId xmlns:a16="http://schemas.microsoft.com/office/drawing/2014/main" id="{40A626C7-8A66-F540-83D7-90049D38DEC0}"/>
                </a:ext>
              </a:extLst>
            </p:cNvPr>
            <p:cNvSpPr/>
            <p:nvPr/>
          </p:nvSpPr>
          <p:spPr>
            <a:xfrm>
              <a:off x="10710450" y="4783150"/>
              <a:ext cx="1676925" cy="147775"/>
            </a:xfrm>
            <a:custGeom>
              <a:avLst/>
              <a:gdLst/>
              <a:ahLst/>
              <a:cxnLst/>
              <a:rect l="l" t="t" r="r" b="b"/>
              <a:pathLst>
                <a:path w="67077" h="5911" extrusionOk="0">
                  <a:moveTo>
                    <a:pt x="66981" y="0"/>
                  </a:moveTo>
                  <a:lnTo>
                    <a:pt x="1" y="1426"/>
                  </a:lnTo>
                  <a:lnTo>
                    <a:pt x="97" y="5911"/>
                  </a:lnTo>
                  <a:lnTo>
                    <a:pt x="67077" y="4485"/>
                  </a:lnTo>
                  <a:lnTo>
                    <a:pt x="669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32;p64">
              <a:extLst>
                <a:ext uri="{FF2B5EF4-FFF2-40B4-BE49-F238E27FC236}">
                  <a16:creationId xmlns:a16="http://schemas.microsoft.com/office/drawing/2014/main" id="{94B70AC3-89EE-45CF-64E3-6FD9390C78DE}"/>
                </a:ext>
              </a:extLst>
            </p:cNvPr>
            <p:cNvSpPr/>
            <p:nvPr/>
          </p:nvSpPr>
          <p:spPr>
            <a:xfrm>
              <a:off x="10349600" y="4519775"/>
              <a:ext cx="477725" cy="411200"/>
            </a:xfrm>
            <a:custGeom>
              <a:avLst/>
              <a:gdLst/>
              <a:ahLst/>
              <a:cxnLst/>
              <a:rect l="l" t="t" r="r" b="b"/>
              <a:pathLst>
                <a:path w="19109" h="16448" extrusionOk="0">
                  <a:moveTo>
                    <a:pt x="14180" y="1"/>
                  </a:moveTo>
                  <a:lnTo>
                    <a:pt x="0" y="8530"/>
                  </a:lnTo>
                  <a:lnTo>
                    <a:pt x="14529" y="16447"/>
                  </a:lnTo>
                  <a:cubicBezTo>
                    <a:pt x="19109" y="6778"/>
                    <a:pt x="14180" y="1"/>
                    <a:pt x="14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33;p64">
              <a:extLst>
                <a:ext uri="{FF2B5EF4-FFF2-40B4-BE49-F238E27FC236}">
                  <a16:creationId xmlns:a16="http://schemas.microsoft.com/office/drawing/2014/main" id="{2DC86111-8D24-2D56-CA23-8D597FCA1208}"/>
                </a:ext>
              </a:extLst>
            </p:cNvPr>
            <p:cNvSpPr/>
            <p:nvPr/>
          </p:nvSpPr>
          <p:spPr>
            <a:xfrm>
              <a:off x="10349625" y="4651800"/>
              <a:ext cx="146625" cy="155400"/>
            </a:xfrm>
            <a:custGeom>
              <a:avLst/>
              <a:gdLst/>
              <a:ahLst/>
              <a:cxnLst/>
              <a:rect l="l" t="t" r="r" b="b"/>
              <a:pathLst>
                <a:path w="5865" h="6216" extrusionOk="0">
                  <a:moveTo>
                    <a:pt x="5400" y="0"/>
                  </a:moveTo>
                  <a:lnTo>
                    <a:pt x="1" y="3249"/>
                  </a:lnTo>
                  <a:lnTo>
                    <a:pt x="5444" y="6216"/>
                  </a:lnTo>
                  <a:cubicBezTo>
                    <a:pt x="5865" y="3820"/>
                    <a:pt x="5741" y="1720"/>
                    <a:pt x="54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34;p64">
              <a:extLst>
                <a:ext uri="{FF2B5EF4-FFF2-40B4-BE49-F238E27FC236}">
                  <a16:creationId xmlns:a16="http://schemas.microsoft.com/office/drawing/2014/main" id="{2C81D4F1-AD1C-EF4D-D9B6-D8E540B58108}"/>
                </a:ext>
              </a:extLst>
            </p:cNvPr>
            <p:cNvSpPr/>
            <p:nvPr/>
          </p:nvSpPr>
          <p:spPr>
            <a:xfrm>
              <a:off x="12281375" y="4481975"/>
              <a:ext cx="315900" cy="415450"/>
            </a:xfrm>
            <a:custGeom>
              <a:avLst/>
              <a:gdLst/>
              <a:ahLst/>
              <a:cxnLst/>
              <a:rect l="l" t="t" r="r" b="b"/>
              <a:pathLst>
                <a:path w="12636" h="16618" extrusionOk="0">
                  <a:moveTo>
                    <a:pt x="7960" y="1"/>
                  </a:moveTo>
                  <a:lnTo>
                    <a:pt x="1" y="171"/>
                  </a:lnTo>
                  <a:cubicBezTo>
                    <a:pt x="4676" y="9047"/>
                    <a:pt x="351" y="16618"/>
                    <a:pt x="351" y="16618"/>
                  </a:cubicBezTo>
                  <a:lnTo>
                    <a:pt x="8310" y="16447"/>
                  </a:lnTo>
                  <a:cubicBezTo>
                    <a:pt x="8310" y="16447"/>
                    <a:pt x="12636" y="8876"/>
                    <a:pt x="79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35;p64">
              <a:extLst>
                <a:ext uri="{FF2B5EF4-FFF2-40B4-BE49-F238E27FC236}">
                  <a16:creationId xmlns:a16="http://schemas.microsoft.com/office/drawing/2014/main" id="{0487FAFD-FBCA-2658-4C23-35B174932318}"/>
                </a:ext>
              </a:extLst>
            </p:cNvPr>
            <p:cNvSpPr/>
            <p:nvPr/>
          </p:nvSpPr>
          <p:spPr>
            <a:xfrm>
              <a:off x="11172275" y="3142625"/>
              <a:ext cx="1521925" cy="478550"/>
            </a:xfrm>
            <a:custGeom>
              <a:avLst/>
              <a:gdLst/>
              <a:ahLst/>
              <a:cxnLst/>
              <a:rect l="l" t="t" r="r" b="b"/>
              <a:pathLst>
                <a:path w="60877" h="19142" extrusionOk="0">
                  <a:moveTo>
                    <a:pt x="30439" y="0"/>
                  </a:moveTo>
                  <a:cubicBezTo>
                    <a:pt x="22365" y="0"/>
                    <a:pt x="14624" y="1009"/>
                    <a:pt x="8916" y="2803"/>
                  </a:cubicBezTo>
                  <a:cubicBezTo>
                    <a:pt x="3207" y="4598"/>
                    <a:pt x="0" y="7033"/>
                    <a:pt x="0" y="9571"/>
                  </a:cubicBezTo>
                  <a:cubicBezTo>
                    <a:pt x="0" y="12109"/>
                    <a:pt x="3207" y="14543"/>
                    <a:pt x="8916" y="16338"/>
                  </a:cubicBezTo>
                  <a:cubicBezTo>
                    <a:pt x="14624" y="18134"/>
                    <a:pt x="22365" y="19141"/>
                    <a:pt x="30439" y="19141"/>
                  </a:cubicBezTo>
                  <a:cubicBezTo>
                    <a:pt x="38512" y="19141"/>
                    <a:pt x="46253" y="18134"/>
                    <a:pt x="51962" y="16338"/>
                  </a:cubicBezTo>
                  <a:cubicBezTo>
                    <a:pt x="57670" y="14543"/>
                    <a:pt x="60877" y="12109"/>
                    <a:pt x="60877" y="9571"/>
                  </a:cubicBezTo>
                  <a:cubicBezTo>
                    <a:pt x="60877" y="7033"/>
                    <a:pt x="57670" y="4598"/>
                    <a:pt x="51962" y="2803"/>
                  </a:cubicBezTo>
                  <a:cubicBezTo>
                    <a:pt x="46253" y="1009"/>
                    <a:pt x="38512" y="0"/>
                    <a:pt x="30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36;p64">
              <a:extLst>
                <a:ext uri="{FF2B5EF4-FFF2-40B4-BE49-F238E27FC236}">
                  <a16:creationId xmlns:a16="http://schemas.microsoft.com/office/drawing/2014/main" id="{28D073A6-0B77-4057-A5D8-C7FA894D512F}"/>
                </a:ext>
              </a:extLst>
            </p:cNvPr>
            <p:cNvSpPr/>
            <p:nvPr/>
          </p:nvSpPr>
          <p:spPr>
            <a:xfrm>
              <a:off x="11172275" y="2765150"/>
              <a:ext cx="1521925" cy="404075"/>
            </a:xfrm>
            <a:custGeom>
              <a:avLst/>
              <a:gdLst/>
              <a:ahLst/>
              <a:cxnLst/>
              <a:rect l="l" t="t" r="r" b="b"/>
              <a:pathLst>
                <a:path w="60877" h="16163" extrusionOk="0">
                  <a:moveTo>
                    <a:pt x="30439" y="0"/>
                  </a:moveTo>
                  <a:cubicBezTo>
                    <a:pt x="22365" y="0"/>
                    <a:pt x="14624" y="852"/>
                    <a:pt x="8916" y="2367"/>
                  </a:cubicBezTo>
                  <a:cubicBezTo>
                    <a:pt x="3207" y="3882"/>
                    <a:pt x="0" y="5937"/>
                    <a:pt x="0" y="8081"/>
                  </a:cubicBezTo>
                  <a:cubicBezTo>
                    <a:pt x="0" y="10224"/>
                    <a:pt x="3207" y="12279"/>
                    <a:pt x="8916" y="13794"/>
                  </a:cubicBezTo>
                  <a:cubicBezTo>
                    <a:pt x="14624" y="15311"/>
                    <a:pt x="22365" y="16162"/>
                    <a:pt x="30439" y="16162"/>
                  </a:cubicBezTo>
                  <a:cubicBezTo>
                    <a:pt x="38512" y="16162"/>
                    <a:pt x="46253" y="15311"/>
                    <a:pt x="51962" y="13794"/>
                  </a:cubicBezTo>
                  <a:cubicBezTo>
                    <a:pt x="57670" y="12279"/>
                    <a:pt x="60877" y="10224"/>
                    <a:pt x="60877" y="8081"/>
                  </a:cubicBezTo>
                  <a:cubicBezTo>
                    <a:pt x="60877" y="5937"/>
                    <a:pt x="57670" y="3882"/>
                    <a:pt x="51962" y="2367"/>
                  </a:cubicBezTo>
                  <a:cubicBezTo>
                    <a:pt x="46253" y="852"/>
                    <a:pt x="38512" y="0"/>
                    <a:pt x="30439" y="0"/>
                  </a:cubicBezTo>
                  <a:close/>
                </a:path>
              </a:pathLst>
            </a:custGeom>
            <a:solidFill>
              <a:srgbClr val="DF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37;p64">
              <a:extLst>
                <a:ext uri="{FF2B5EF4-FFF2-40B4-BE49-F238E27FC236}">
                  <a16:creationId xmlns:a16="http://schemas.microsoft.com/office/drawing/2014/main" id="{FE2AFAA6-EFB0-71B0-3C77-A2CE83DAF829}"/>
                </a:ext>
              </a:extLst>
            </p:cNvPr>
            <p:cNvSpPr/>
            <p:nvPr/>
          </p:nvSpPr>
          <p:spPr>
            <a:xfrm>
              <a:off x="11172275" y="2967150"/>
              <a:ext cx="1521925" cy="414750"/>
            </a:xfrm>
            <a:custGeom>
              <a:avLst/>
              <a:gdLst/>
              <a:ahLst/>
              <a:cxnLst/>
              <a:rect l="l" t="t" r="r" b="b"/>
              <a:pathLst>
                <a:path w="60877" h="16590" extrusionOk="0">
                  <a:moveTo>
                    <a:pt x="0" y="1"/>
                  </a:moveTo>
                  <a:lnTo>
                    <a:pt x="0" y="16590"/>
                  </a:lnTo>
                  <a:lnTo>
                    <a:pt x="60877" y="16590"/>
                  </a:lnTo>
                  <a:lnTo>
                    <a:pt x="60877" y="1"/>
                  </a:lnTo>
                  <a:close/>
                </a:path>
              </a:pathLst>
            </a:custGeom>
            <a:solidFill>
              <a:srgbClr val="0F2F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38;p64">
              <a:extLst>
                <a:ext uri="{FF2B5EF4-FFF2-40B4-BE49-F238E27FC236}">
                  <a16:creationId xmlns:a16="http://schemas.microsoft.com/office/drawing/2014/main" id="{B5C2A25E-3107-34A4-022D-392BB41036CE}"/>
                </a:ext>
              </a:extLst>
            </p:cNvPr>
            <p:cNvSpPr/>
            <p:nvPr/>
          </p:nvSpPr>
          <p:spPr>
            <a:xfrm>
              <a:off x="10512325" y="2576250"/>
              <a:ext cx="2867900" cy="849200"/>
            </a:xfrm>
            <a:custGeom>
              <a:avLst/>
              <a:gdLst/>
              <a:ahLst/>
              <a:cxnLst/>
              <a:rect l="l" t="t" r="r" b="b"/>
              <a:pathLst>
                <a:path w="114716" h="33968" extrusionOk="0">
                  <a:moveTo>
                    <a:pt x="59402" y="0"/>
                  </a:moveTo>
                  <a:cubicBezTo>
                    <a:pt x="59342" y="0"/>
                    <a:pt x="59295" y="5"/>
                    <a:pt x="59261" y="13"/>
                  </a:cubicBezTo>
                  <a:cubicBezTo>
                    <a:pt x="59261" y="13"/>
                    <a:pt x="0" y="15098"/>
                    <a:pt x="539" y="15098"/>
                  </a:cubicBezTo>
                  <a:cubicBezTo>
                    <a:pt x="1078" y="15098"/>
                    <a:pt x="54412" y="33414"/>
                    <a:pt x="57105" y="33954"/>
                  </a:cubicBezTo>
                  <a:cubicBezTo>
                    <a:pt x="57149" y="33963"/>
                    <a:pt x="57206" y="33968"/>
                    <a:pt x="57276" y="33968"/>
                  </a:cubicBezTo>
                  <a:cubicBezTo>
                    <a:pt x="61445" y="33968"/>
                    <a:pt x="110475" y="18313"/>
                    <a:pt x="112594" y="17254"/>
                  </a:cubicBezTo>
                  <a:cubicBezTo>
                    <a:pt x="114716" y="16192"/>
                    <a:pt x="63095" y="0"/>
                    <a:pt x="59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39;p64">
              <a:extLst>
                <a:ext uri="{FF2B5EF4-FFF2-40B4-BE49-F238E27FC236}">
                  <a16:creationId xmlns:a16="http://schemas.microsoft.com/office/drawing/2014/main" id="{FF53A45A-E5B1-4BF6-8FFB-3FA081F06726}"/>
                </a:ext>
              </a:extLst>
            </p:cNvPr>
            <p:cNvSpPr/>
            <p:nvPr/>
          </p:nvSpPr>
          <p:spPr>
            <a:xfrm>
              <a:off x="10525800" y="2913300"/>
              <a:ext cx="2801425" cy="94300"/>
            </a:xfrm>
            <a:custGeom>
              <a:avLst/>
              <a:gdLst/>
              <a:ahLst/>
              <a:cxnLst/>
              <a:rect l="l" t="t" r="r" b="b"/>
              <a:pathLst>
                <a:path w="112057" h="3772" extrusionOk="0">
                  <a:moveTo>
                    <a:pt x="0" y="0"/>
                  </a:moveTo>
                  <a:lnTo>
                    <a:pt x="0" y="1616"/>
                  </a:lnTo>
                  <a:lnTo>
                    <a:pt x="112057" y="3772"/>
                  </a:lnTo>
                  <a:lnTo>
                    <a:pt x="112057" y="2155"/>
                  </a:lnTo>
                  <a:lnTo>
                    <a:pt x="0" y="0"/>
                  </a:lnTo>
                  <a:close/>
                </a:path>
              </a:pathLst>
            </a:custGeom>
            <a:solidFill>
              <a:srgbClr val="143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40;p64">
              <a:extLst>
                <a:ext uri="{FF2B5EF4-FFF2-40B4-BE49-F238E27FC236}">
                  <a16:creationId xmlns:a16="http://schemas.microsoft.com/office/drawing/2014/main" id="{7D787979-0642-8F37-3A7F-3947562207B1}"/>
                </a:ext>
              </a:extLst>
            </p:cNvPr>
            <p:cNvSpPr/>
            <p:nvPr/>
          </p:nvSpPr>
          <p:spPr>
            <a:xfrm>
              <a:off x="10512325" y="2535850"/>
              <a:ext cx="2867900" cy="849175"/>
            </a:xfrm>
            <a:custGeom>
              <a:avLst/>
              <a:gdLst/>
              <a:ahLst/>
              <a:cxnLst/>
              <a:rect l="l" t="t" r="r" b="b"/>
              <a:pathLst>
                <a:path w="114716" h="33967" extrusionOk="0">
                  <a:moveTo>
                    <a:pt x="59402" y="1"/>
                  </a:moveTo>
                  <a:cubicBezTo>
                    <a:pt x="59342" y="1"/>
                    <a:pt x="59295" y="5"/>
                    <a:pt x="59261" y="13"/>
                  </a:cubicBezTo>
                  <a:cubicBezTo>
                    <a:pt x="59261" y="13"/>
                    <a:pt x="0" y="15098"/>
                    <a:pt x="539" y="15098"/>
                  </a:cubicBezTo>
                  <a:cubicBezTo>
                    <a:pt x="1078" y="15098"/>
                    <a:pt x="54412" y="33415"/>
                    <a:pt x="57105" y="33953"/>
                  </a:cubicBezTo>
                  <a:cubicBezTo>
                    <a:pt x="57149" y="33962"/>
                    <a:pt x="57206" y="33966"/>
                    <a:pt x="57276" y="33966"/>
                  </a:cubicBezTo>
                  <a:cubicBezTo>
                    <a:pt x="61445" y="33966"/>
                    <a:pt x="110475" y="18312"/>
                    <a:pt x="112594" y="17253"/>
                  </a:cubicBezTo>
                  <a:cubicBezTo>
                    <a:pt x="114716" y="16192"/>
                    <a:pt x="63095" y="1"/>
                    <a:pt x="59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41;p64">
              <a:extLst>
                <a:ext uri="{FF2B5EF4-FFF2-40B4-BE49-F238E27FC236}">
                  <a16:creationId xmlns:a16="http://schemas.microsoft.com/office/drawing/2014/main" id="{6353ACAF-4187-8D5B-F223-324D322197FB}"/>
                </a:ext>
              </a:extLst>
            </p:cNvPr>
            <p:cNvSpPr/>
            <p:nvPr/>
          </p:nvSpPr>
          <p:spPr>
            <a:xfrm>
              <a:off x="10434400" y="2918650"/>
              <a:ext cx="1492875" cy="430450"/>
            </a:xfrm>
            <a:custGeom>
              <a:avLst/>
              <a:gdLst/>
              <a:ahLst/>
              <a:cxnLst/>
              <a:rect l="l" t="t" r="r" b="b"/>
              <a:pathLst>
                <a:path w="59715" h="17218" extrusionOk="0">
                  <a:moveTo>
                    <a:pt x="3978" y="0"/>
                  </a:moveTo>
                  <a:cubicBezTo>
                    <a:pt x="1541" y="0"/>
                    <a:pt x="986" y="1941"/>
                    <a:pt x="986" y="1941"/>
                  </a:cubicBezTo>
                  <a:cubicBezTo>
                    <a:pt x="986" y="1941"/>
                    <a:pt x="1" y="12766"/>
                    <a:pt x="986" y="15674"/>
                  </a:cubicBezTo>
                  <a:cubicBezTo>
                    <a:pt x="1391" y="16866"/>
                    <a:pt x="1912" y="17217"/>
                    <a:pt x="2386" y="17217"/>
                  </a:cubicBezTo>
                  <a:cubicBezTo>
                    <a:pt x="3070" y="17217"/>
                    <a:pt x="3656" y="16487"/>
                    <a:pt x="3656" y="16487"/>
                  </a:cubicBezTo>
                  <a:cubicBezTo>
                    <a:pt x="3656" y="16487"/>
                    <a:pt x="2706" y="6460"/>
                    <a:pt x="3277" y="4316"/>
                  </a:cubicBezTo>
                  <a:cubicBezTo>
                    <a:pt x="3850" y="2173"/>
                    <a:pt x="5375" y="1941"/>
                    <a:pt x="5375" y="1941"/>
                  </a:cubicBezTo>
                  <a:lnTo>
                    <a:pt x="59714" y="2389"/>
                  </a:lnTo>
                  <a:lnTo>
                    <a:pt x="59714" y="23"/>
                  </a:lnTo>
                  <a:cubicBezTo>
                    <a:pt x="59714" y="23"/>
                    <a:pt x="36414" y="142"/>
                    <a:pt x="20039" y="142"/>
                  </a:cubicBezTo>
                  <a:cubicBezTo>
                    <a:pt x="11852" y="142"/>
                    <a:pt x="5396" y="112"/>
                    <a:pt x="4450" y="23"/>
                  </a:cubicBezTo>
                  <a:cubicBezTo>
                    <a:pt x="4285" y="7"/>
                    <a:pt x="4128" y="0"/>
                    <a:pt x="39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42;p64">
              <a:extLst>
                <a:ext uri="{FF2B5EF4-FFF2-40B4-BE49-F238E27FC236}">
                  <a16:creationId xmlns:a16="http://schemas.microsoft.com/office/drawing/2014/main" id="{35729EC9-4B02-004C-9E08-5C308989F25B}"/>
                </a:ext>
              </a:extLst>
            </p:cNvPr>
            <p:cNvSpPr/>
            <p:nvPr/>
          </p:nvSpPr>
          <p:spPr>
            <a:xfrm>
              <a:off x="10396400" y="3334075"/>
              <a:ext cx="233250" cy="230500"/>
            </a:xfrm>
            <a:custGeom>
              <a:avLst/>
              <a:gdLst/>
              <a:ahLst/>
              <a:cxnLst/>
              <a:rect l="l" t="t" r="r" b="b"/>
              <a:pathLst>
                <a:path w="9330" h="9220" extrusionOk="0">
                  <a:moveTo>
                    <a:pt x="3792" y="0"/>
                  </a:moveTo>
                  <a:cubicBezTo>
                    <a:pt x="3355" y="0"/>
                    <a:pt x="2852" y="131"/>
                    <a:pt x="2446" y="600"/>
                  </a:cubicBezTo>
                  <a:cubicBezTo>
                    <a:pt x="2446" y="600"/>
                    <a:pt x="1" y="2526"/>
                    <a:pt x="1205" y="5342"/>
                  </a:cubicBezTo>
                  <a:lnTo>
                    <a:pt x="2407" y="8157"/>
                  </a:lnTo>
                  <a:lnTo>
                    <a:pt x="2446" y="7302"/>
                  </a:lnTo>
                  <a:lnTo>
                    <a:pt x="3904" y="8763"/>
                  </a:lnTo>
                  <a:lnTo>
                    <a:pt x="4379" y="7302"/>
                  </a:lnTo>
                  <a:lnTo>
                    <a:pt x="5020" y="9219"/>
                  </a:lnTo>
                  <a:cubicBezTo>
                    <a:pt x="5020" y="9219"/>
                    <a:pt x="9330" y="4507"/>
                    <a:pt x="4795" y="212"/>
                  </a:cubicBezTo>
                  <a:cubicBezTo>
                    <a:pt x="4794" y="212"/>
                    <a:pt x="4347" y="0"/>
                    <a:pt x="3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43;p64">
              <a:extLst>
                <a:ext uri="{FF2B5EF4-FFF2-40B4-BE49-F238E27FC236}">
                  <a16:creationId xmlns:a16="http://schemas.microsoft.com/office/drawing/2014/main" id="{C1063F8C-DEFC-A2C8-0E13-DA7EF8C87578}"/>
                </a:ext>
              </a:extLst>
            </p:cNvPr>
            <p:cNvSpPr/>
            <p:nvPr/>
          </p:nvSpPr>
          <p:spPr>
            <a:xfrm>
              <a:off x="11864075" y="2913250"/>
              <a:ext cx="196250" cy="64600"/>
            </a:xfrm>
            <a:custGeom>
              <a:avLst/>
              <a:gdLst/>
              <a:ahLst/>
              <a:cxnLst/>
              <a:rect l="l" t="t" r="r" b="b"/>
              <a:pathLst>
                <a:path w="7850" h="2584" extrusionOk="0">
                  <a:moveTo>
                    <a:pt x="3925" y="1"/>
                  </a:moveTo>
                  <a:cubicBezTo>
                    <a:pt x="1758" y="1"/>
                    <a:pt x="0" y="580"/>
                    <a:pt x="0" y="1293"/>
                  </a:cubicBezTo>
                  <a:cubicBezTo>
                    <a:pt x="0" y="2005"/>
                    <a:pt x="1758" y="2584"/>
                    <a:pt x="3925" y="2584"/>
                  </a:cubicBezTo>
                  <a:cubicBezTo>
                    <a:pt x="6093" y="2584"/>
                    <a:pt x="7850" y="2005"/>
                    <a:pt x="7850" y="1293"/>
                  </a:cubicBezTo>
                  <a:cubicBezTo>
                    <a:pt x="7850" y="580"/>
                    <a:pt x="6093" y="1"/>
                    <a:pt x="39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44;p64">
              <a:extLst>
                <a:ext uri="{FF2B5EF4-FFF2-40B4-BE49-F238E27FC236}">
                  <a16:creationId xmlns:a16="http://schemas.microsoft.com/office/drawing/2014/main" id="{11412A44-C0BA-7FCD-A6FF-A6578A4FBC8F}"/>
                </a:ext>
              </a:extLst>
            </p:cNvPr>
            <p:cNvSpPr/>
            <p:nvPr/>
          </p:nvSpPr>
          <p:spPr>
            <a:xfrm>
              <a:off x="10444975" y="3300050"/>
              <a:ext cx="81775" cy="78650"/>
            </a:xfrm>
            <a:custGeom>
              <a:avLst/>
              <a:gdLst/>
              <a:ahLst/>
              <a:cxnLst/>
              <a:rect l="l" t="t" r="r" b="b"/>
              <a:pathLst>
                <a:path w="3271" h="3146" extrusionOk="0">
                  <a:moveTo>
                    <a:pt x="1698" y="0"/>
                  </a:moveTo>
                  <a:cubicBezTo>
                    <a:pt x="1062" y="0"/>
                    <a:pt x="488" y="383"/>
                    <a:pt x="245" y="971"/>
                  </a:cubicBezTo>
                  <a:cubicBezTo>
                    <a:pt x="0" y="1559"/>
                    <a:pt x="135" y="2235"/>
                    <a:pt x="585" y="2686"/>
                  </a:cubicBezTo>
                  <a:cubicBezTo>
                    <a:pt x="886" y="2986"/>
                    <a:pt x="1289" y="3146"/>
                    <a:pt x="1698" y="3146"/>
                  </a:cubicBezTo>
                  <a:cubicBezTo>
                    <a:pt x="1901" y="3146"/>
                    <a:pt x="2105" y="3106"/>
                    <a:pt x="2300" y="3026"/>
                  </a:cubicBezTo>
                  <a:cubicBezTo>
                    <a:pt x="2886" y="2783"/>
                    <a:pt x="3270" y="2209"/>
                    <a:pt x="3270" y="1573"/>
                  </a:cubicBezTo>
                  <a:cubicBezTo>
                    <a:pt x="3270" y="705"/>
                    <a:pt x="2566" y="0"/>
                    <a:pt x="1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45;p64">
              <a:extLst>
                <a:ext uri="{FF2B5EF4-FFF2-40B4-BE49-F238E27FC236}">
                  <a16:creationId xmlns:a16="http://schemas.microsoft.com/office/drawing/2014/main" id="{D0E2E78D-8DAD-45AF-6EBF-4B541B5FA3E6}"/>
                </a:ext>
              </a:extLst>
            </p:cNvPr>
            <p:cNvSpPr/>
            <p:nvPr/>
          </p:nvSpPr>
          <p:spPr>
            <a:xfrm>
              <a:off x="11682300" y="1209900"/>
              <a:ext cx="390150" cy="255225"/>
            </a:xfrm>
            <a:custGeom>
              <a:avLst/>
              <a:gdLst/>
              <a:ahLst/>
              <a:cxnLst/>
              <a:rect l="l" t="t" r="r" b="b"/>
              <a:pathLst>
                <a:path w="15606" h="10209" extrusionOk="0">
                  <a:moveTo>
                    <a:pt x="5778" y="1"/>
                  </a:moveTo>
                  <a:cubicBezTo>
                    <a:pt x="5122" y="1"/>
                    <a:pt x="4451" y="109"/>
                    <a:pt x="3784" y="348"/>
                  </a:cubicBezTo>
                  <a:cubicBezTo>
                    <a:pt x="3784" y="348"/>
                    <a:pt x="3956" y="1743"/>
                    <a:pt x="2196" y="3524"/>
                  </a:cubicBezTo>
                  <a:cubicBezTo>
                    <a:pt x="702" y="5035"/>
                    <a:pt x="0" y="10208"/>
                    <a:pt x="4930" y="10208"/>
                  </a:cubicBezTo>
                  <a:cubicBezTo>
                    <a:pt x="5811" y="10208"/>
                    <a:pt x="6872" y="10043"/>
                    <a:pt x="8141" y="9662"/>
                  </a:cubicBezTo>
                  <a:cubicBezTo>
                    <a:pt x="15605" y="7420"/>
                    <a:pt x="11206" y="1"/>
                    <a:pt x="5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46;p64">
              <a:extLst>
                <a:ext uri="{FF2B5EF4-FFF2-40B4-BE49-F238E27FC236}">
                  <a16:creationId xmlns:a16="http://schemas.microsoft.com/office/drawing/2014/main" id="{457228DF-AD16-B810-7F73-005AADBD834D}"/>
                </a:ext>
              </a:extLst>
            </p:cNvPr>
            <p:cNvSpPr/>
            <p:nvPr/>
          </p:nvSpPr>
          <p:spPr>
            <a:xfrm>
              <a:off x="11766000" y="1430850"/>
              <a:ext cx="223400" cy="160825"/>
            </a:xfrm>
            <a:custGeom>
              <a:avLst/>
              <a:gdLst/>
              <a:ahLst/>
              <a:cxnLst/>
              <a:rect l="l" t="t" r="r" b="b"/>
              <a:pathLst>
                <a:path w="8936" h="6433" extrusionOk="0">
                  <a:moveTo>
                    <a:pt x="5917" y="0"/>
                  </a:moveTo>
                  <a:cubicBezTo>
                    <a:pt x="3237" y="0"/>
                    <a:pt x="716" y="1010"/>
                    <a:pt x="716" y="1010"/>
                  </a:cubicBezTo>
                  <a:cubicBezTo>
                    <a:pt x="1" y="4509"/>
                    <a:pt x="2813" y="6433"/>
                    <a:pt x="5091" y="6433"/>
                  </a:cubicBezTo>
                  <a:cubicBezTo>
                    <a:pt x="5749" y="6433"/>
                    <a:pt x="6363" y="6272"/>
                    <a:pt x="6834" y="5942"/>
                  </a:cubicBezTo>
                  <a:cubicBezTo>
                    <a:pt x="8936" y="4469"/>
                    <a:pt x="7563" y="144"/>
                    <a:pt x="7563" y="144"/>
                  </a:cubicBezTo>
                  <a:cubicBezTo>
                    <a:pt x="7021" y="42"/>
                    <a:pt x="6465" y="0"/>
                    <a:pt x="59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47;p64">
              <a:extLst>
                <a:ext uri="{FF2B5EF4-FFF2-40B4-BE49-F238E27FC236}">
                  <a16:creationId xmlns:a16="http://schemas.microsoft.com/office/drawing/2014/main" id="{71ACB886-C8A4-4153-E1A5-8438448BE7FB}"/>
                </a:ext>
              </a:extLst>
            </p:cNvPr>
            <p:cNvSpPr/>
            <p:nvPr/>
          </p:nvSpPr>
          <p:spPr>
            <a:xfrm>
              <a:off x="10989275" y="376250"/>
              <a:ext cx="207950" cy="88750"/>
            </a:xfrm>
            <a:custGeom>
              <a:avLst/>
              <a:gdLst/>
              <a:ahLst/>
              <a:cxnLst/>
              <a:rect l="l" t="t" r="r" b="b"/>
              <a:pathLst>
                <a:path w="8318" h="3550" extrusionOk="0">
                  <a:moveTo>
                    <a:pt x="7171" y="1"/>
                  </a:moveTo>
                  <a:cubicBezTo>
                    <a:pt x="7090" y="1"/>
                    <a:pt x="7008" y="10"/>
                    <a:pt x="6926" y="30"/>
                  </a:cubicBezTo>
                  <a:lnTo>
                    <a:pt x="898" y="1499"/>
                  </a:lnTo>
                  <a:cubicBezTo>
                    <a:pt x="341" y="1636"/>
                    <a:pt x="0" y="2197"/>
                    <a:pt x="133" y="2755"/>
                  </a:cubicBezTo>
                  <a:cubicBezTo>
                    <a:pt x="251" y="3231"/>
                    <a:pt x="677" y="3549"/>
                    <a:pt x="1146" y="3549"/>
                  </a:cubicBezTo>
                  <a:cubicBezTo>
                    <a:pt x="1227" y="3549"/>
                    <a:pt x="1309" y="3540"/>
                    <a:pt x="1392" y="3520"/>
                  </a:cubicBezTo>
                  <a:lnTo>
                    <a:pt x="7418" y="2053"/>
                  </a:lnTo>
                  <a:cubicBezTo>
                    <a:pt x="7975" y="1915"/>
                    <a:pt x="8317" y="1353"/>
                    <a:pt x="8183" y="795"/>
                  </a:cubicBezTo>
                  <a:cubicBezTo>
                    <a:pt x="8066" y="319"/>
                    <a:pt x="7640" y="1"/>
                    <a:pt x="7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48;p64">
              <a:extLst>
                <a:ext uri="{FF2B5EF4-FFF2-40B4-BE49-F238E27FC236}">
                  <a16:creationId xmlns:a16="http://schemas.microsoft.com/office/drawing/2014/main" id="{205F154D-7363-45C0-6FAD-1755EE466DD9}"/>
                </a:ext>
              </a:extLst>
            </p:cNvPr>
            <p:cNvSpPr/>
            <p:nvPr/>
          </p:nvSpPr>
          <p:spPr>
            <a:xfrm>
              <a:off x="10712125" y="-306925"/>
              <a:ext cx="511450" cy="624050"/>
            </a:xfrm>
            <a:custGeom>
              <a:avLst/>
              <a:gdLst/>
              <a:ahLst/>
              <a:cxnLst/>
              <a:rect l="l" t="t" r="r" b="b"/>
              <a:pathLst>
                <a:path w="20458" h="24962" extrusionOk="0">
                  <a:moveTo>
                    <a:pt x="10510" y="1"/>
                  </a:moveTo>
                  <a:cubicBezTo>
                    <a:pt x="9636" y="1"/>
                    <a:pt x="8746" y="120"/>
                    <a:pt x="7859" y="372"/>
                  </a:cubicBezTo>
                  <a:cubicBezTo>
                    <a:pt x="2991" y="1756"/>
                    <a:pt x="0" y="6777"/>
                    <a:pt x="1095" y="11717"/>
                  </a:cubicBezTo>
                  <a:cubicBezTo>
                    <a:pt x="1644" y="14219"/>
                    <a:pt x="3172" y="16397"/>
                    <a:pt x="5335" y="17768"/>
                  </a:cubicBezTo>
                  <a:cubicBezTo>
                    <a:pt x="6434" y="18464"/>
                    <a:pt x="7234" y="19543"/>
                    <a:pt x="7542" y="20806"/>
                  </a:cubicBezTo>
                  <a:lnTo>
                    <a:pt x="7822" y="21956"/>
                  </a:lnTo>
                  <a:cubicBezTo>
                    <a:pt x="8261" y="23754"/>
                    <a:pt x="9870" y="24961"/>
                    <a:pt x="11643" y="24961"/>
                  </a:cubicBezTo>
                  <a:cubicBezTo>
                    <a:pt x="11951" y="24961"/>
                    <a:pt x="12265" y="24925"/>
                    <a:pt x="12578" y="24848"/>
                  </a:cubicBezTo>
                  <a:lnTo>
                    <a:pt x="15656" y="24098"/>
                  </a:lnTo>
                  <a:cubicBezTo>
                    <a:pt x="17767" y="23584"/>
                    <a:pt x="19063" y="21454"/>
                    <a:pt x="18547" y="19343"/>
                  </a:cubicBezTo>
                  <a:lnTo>
                    <a:pt x="18267" y="18192"/>
                  </a:lnTo>
                  <a:cubicBezTo>
                    <a:pt x="17961" y="16934"/>
                    <a:pt x="18171" y="15610"/>
                    <a:pt x="18824" y="14492"/>
                  </a:cubicBezTo>
                  <a:cubicBezTo>
                    <a:pt x="20084" y="12339"/>
                    <a:pt x="20457" y="9781"/>
                    <a:pt x="19864" y="7358"/>
                  </a:cubicBezTo>
                  <a:cubicBezTo>
                    <a:pt x="18791" y="2954"/>
                    <a:pt x="14850" y="1"/>
                    <a:pt x="10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49;p64">
              <a:extLst>
                <a:ext uri="{FF2B5EF4-FFF2-40B4-BE49-F238E27FC236}">
                  <a16:creationId xmlns:a16="http://schemas.microsoft.com/office/drawing/2014/main" id="{602F807D-BE58-F0A7-CAE0-2826669FC7E6}"/>
                </a:ext>
              </a:extLst>
            </p:cNvPr>
            <p:cNvSpPr/>
            <p:nvPr/>
          </p:nvSpPr>
          <p:spPr>
            <a:xfrm>
              <a:off x="10719250" y="-253950"/>
              <a:ext cx="512100" cy="571075"/>
            </a:xfrm>
            <a:custGeom>
              <a:avLst/>
              <a:gdLst/>
              <a:ahLst/>
              <a:cxnLst/>
              <a:rect l="l" t="t" r="r" b="b"/>
              <a:pathLst>
                <a:path w="20484" h="22843" extrusionOk="0">
                  <a:moveTo>
                    <a:pt x="4207" y="1"/>
                  </a:moveTo>
                  <a:lnTo>
                    <a:pt x="4207" y="1"/>
                  </a:lnTo>
                  <a:cubicBezTo>
                    <a:pt x="1432" y="2237"/>
                    <a:pt x="0" y="5937"/>
                    <a:pt x="810" y="9598"/>
                  </a:cubicBezTo>
                  <a:cubicBezTo>
                    <a:pt x="1361" y="12100"/>
                    <a:pt x="2887" y="14278"/>
                    <a:pt x="5052" y="15649"/>
                  </a:cubicBezTo>
                  <a:cubicBezTo>
                    <a:pt x="6149" y="16345"/>
                    <a:pt x="6951" y="17422"/>
                    <a:pt x="7259" y="18687"/>
                  </a:cubicBezTo>
                  <a:lnTo>
                    <a:pt x="7539" y="19837"/>
                  </a:lnTo>
                  <a:cubicBezTo>
                    <a:pt x="7976" y="21635"/>
                    <a:pt x="9585" y="22842"/>
                    <a:pt x="11358" y="22842"/>
                  </a:cubicBezTo>
                  <a:cubicBezTo>
                    <a:pt x="11666" y="22842"/>
                    <a:pt x="11980" y="22806"/>
                    <a:pt x="12293" y="22729"/>
                  </a:cubicBezTo>
                  <a:lnTo>
                    <a:pt x="15371" y="21979"/>
                  </a:lnTo>
                  <a:cubicBezTo>
                    <a:pt x="17482" y="21465"/>
                    <a:pt x="18778" y="19335"/>
                    <a:pt x="18262" y="17224"/>
                  </a:cubicBezTo>
                  <a:lnTo>
                    <a:pt x="17982" y="16073"/>
                  </a:lnTo>
                  <a:cubicBezTo>
                    <a:pt x="17676" y="14815"/>
                    <a:pt x="17886" y="13491"/>
                    <a:pt x="18539" y="12373"/>
                  </a:cubicBezTo>
                  <a:cubicBezTo>
                    <a:pt x="20483" y="9042"/>
                    <a:pt x="20254" y="4874"/>
                    <a:pt x="17956" y="1777"/>
                  </a:cubicBezTo>
                  <a:lnTo>
                    <a:pt x="17956" y="1777"/>
                  </a:lnTo>
                  <a:cubicBezTo>
                    <a:pt x="19344" y="4384"/>
                    <a:pt x="19282" y="7522"/>
                    <a:pt x="17795" y="10073"/>
                  </a:cubicBezTo>
                  <a:cubicBezTo>
                    <a:pt x="17218" y="11062"/>
                    <a:pt x="17034" y="12232"/>
                    <a:pt x="17304" y="13344"/>
                  </a:cubicBezTo>
                  <a:lnTo>
                    <a:pt x="17552" y="14361"/>
                  </a:lnTo>
                  <a:cubicBezTo>
                    <a:pt x="18005" y="16228"/>
                    <a:pt x="16862" y="18110"/>
                    <a:pt x="14995" y="18565"/>
                  </a:cubicBezTo>
                  <a:lnTo>
                    <a:pt x="12275" y="19227"/>
                  </a:lnTo>
                  <a:cubicBezTo>
                    <a:pt x="11998" y="19294"/>
                    <a:pt x="11722" y="19326"/>
                    <a:pt x="11449" y="19326"/>
                  </a:cubicBezTo>
                  <a:cubicBezTo>
                    <a:pt x="9881" y="19326"/>
                    <a:pt x="8459" y="18261"/>
                    <a:pt x="8071" y="16670"/>
                  </a:cubicBezTo>
                  <a:lnTo>
                    <a:pt x="7825" y="15654"/>
                  </a:lnTo>
                  <a:cubicBezTo>
                    <a:pt x="7553" y="14538"/>
                    <a:pt x="6844" y="13584"/>
                    <a:pt x="5874" y="12968"/>
                  </a:cubicBezTo>
                  <a:cubicBezTo>
                    <a:pt x="3961" y="11758"/>
                    <a:pt x="2611" y="9833"/>
                    <a:pt x="2125" y="7621"/>
                  </a:cubicBezTo>
                  <a:cubicBezTo>
                    <a:pt x="1505" y="4820"/>
                    <a:pt x="2371" y="1991"/>
                    <a:pt x="4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50;p64">
              <a:extLst>
                <a:ext uri="{FF2B5EF4-FFF2-40B4-BE49-F238E27FC236}">
                  <a16:creationId xmlns:a16="http://schemas.microsoft.com/office/drawing/2014/main" id="{C0C74C2F-D840-7AC5-16AB-0B6339AFF9C1}"/>
                </a:ext>
              </a:extLst>
            </p:cNvPr>
            <p:cNvSpPr/>
            <p:nvPr/>
          </p:nvSpPr>
          <p:spPr>
            <a:xfrm>
              <a:off x="10936150" y="-55550"/>
              <a:ext cx="193850" cy="352250"/>
            </a:xfrm>
            <a:custGeom>
              <a:avLst/>
              <a:gdLst/>
              <a:ahLst/>
              <a:cxnLst/>
              <a:rect l="l" t="t" r="r" b="b"/>
              <a:pathLst>
                <a:path w="7754" h="14090" fill="none" extrusionOk="0">
                  <a:moveTo>
                    <a:pt x="2763" y="14089"/>
                  </a:moveTo>
                  <a:lnTo>
                    <a:pt x="0" y="2748"/>
                  </a:lnTo>
                  <a:cubicBezTo>
                    <a:pt x="0" y="2748"/>
                    <a:pt x="633" y="3983"/>
                    <a:pt x="1501" y="3180"/>
                  </a:cubicBezTo>
                  <a:cubicBezTo>
                    <a:pt x="2371" y="2377"/>
                    <a:pt x="157" y="345"/>
                    <a:pt x="491" y="1894"/>
                  </a:cubicBezTo>
                  <a:cubicBezTo>
                    <a:pt x="824" y="3444"/>
                    <a:pt x="3547" y="3920"/>
                    <a:pt x="3735" y="1960"/>
                  </a:cubicBezTo>
                  <a:cubicBezTo>
                    <a:pt x="3922" y="1"/>
                    <a:pt x="1209" y="338"/>
                    <a:pt x="2789" y="2179"/>
                  </a:cubicBezTo>
                  <a:cubicBezTo>
                    <a:pt x="4369" y="4019"/>
                    <a:pt x="4991" y="1532"/>
                    <a:pt x="4991" y="1532"/>
                  </a:cubicBezTo>
                  <a:lnTo>
                    <a:pt x="7754" y="12873"/>
                  </a:lnTo>
                </a:path>
              </a:pathLst>
            </a:custGeom>
            <a:noFill/>
            <a:ln w="94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51;p64">
              <a:extLst>
                <a:ext uri="{FF2B5EF4-FFF2-40B4-BE49-F238E27FC236}">
                  <a16:creationId xmlns:a16="http://schemas.microsoft.com/office/drawing/2014/main" id="{09260017-08C9-5963-B7BB-3656F9A29AD9}"/>
                </a:ext>
              </a:extLst>
            </p:cNvPr>
            <p:cNvSpPr/>
            <p:nvPr/>
          </p:nvSpPr>
          <p:spPr>
            <a:xfrm>
              <a:off x="10937000" y="256650"/>
              <a:ext cx="259550" cy="110750"/>
            </a:xfrm>
            <a:custGeom>
              <a:avLst/>
              <a:gdLst/>
              <a:ahLst/>
              <a:cxnLst/>
              <a:rect l="l" t="t" r="r" b="b"/>
              <a:pathLst>
                <a:path w="10382" h="4430" extrusionOk="0">
                  <a:moveTo>
                    <a:pt x="8950" y="0"/>
                  </a:moveTo>
                  <a:cubicBezTo>
                    <a:pt x="8850" y="0"/>
                    <a:pt x="8747" y="12"/>
                    <a:pt x="8645" y="36"/>
                  </a:cubicBezTo>
                  <a:lnTo>
                    <a:pt x="1122" y="1869"/>
                  </a:lnTo>
                  <a:cubicBezTo>
                    <a:pt x="427" y="2041"/>
                    <a:pt x="0" y="2742"/>
                    <a:pt x="169" y="3438"/>
                  </a:cubicBezTo>
                  <a:cubicBezTo>
                    <a:pt x="314" y="4032"/>
                    <a:pt x="846" y="4429"/>
                    <a:pt x="1431" y="4429"/>
                  </a:cubicBezTo>
                  <a:cubicBezTo>
                    <a:pt x="1532" y="4429"/>
                    <a:pt x="1635" y="4418"/>
                    <a:pt x="1737" y="4393"/>
                  </a:cubicBezTo>
                  <a:lnTo>
                    <a:pt x="9260" y="2561"/>
                  </a:lnTo>
                  <a:cubicBezTo>
                    <a:pt x="9955" y="2389"/>
                    <a:pt x="10382" y="1688"/>
                    <a:pt x="10215" y="991"/>
                  </a:cubicBezTo>
                  <a:cubicBezTo>
                    <a:pt x="10068" y="398"/>
                    <a:pt x="9536" y="0"/>
                    <a:pt x="8950" y="0"/>
                  </a:cubicBezTo>
                  <a:close/>
                </a:path>
              </a:pathLst>
            </a:custGeom>
            <a:solidFill>
              <a:srgbClr val="E0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52;p64">
              <a:extLst>
                <a:ext uri="{FF2B5EF4-FFF2-40B4-BE49-F238E27FC236}">
                  <a16:creationId xmlns:a16="http://schemas.microsoft.com/office/drawing/2014/main" id="{D2E9FB3E-E372-677D-E46F-FD0FB3266B7D}"/>
                </a:ext>
              </a:extLst>
            </p:cNvPr>
            <p:cNvSpPr/>
            <p:nvPr/>
          </p:nvSpPr>
          <p:spPr>
            <a:xfrm>
              <a:off x="10943225" y="282250"/>
              <a:ext cx="259575" cy="110725"/>
            </a:xfrm>
            <a:custGeom>
              <a:avLst/>
              <a:gdLst/>
              <a:ahLst/>
              <a:cxnLst/>
              <a:rect l="l" t="t" r="r" b="b"/>
              <a:pathLst>
                <a:path w="10383" h="4429" extrusionOk="0">
                  <a:moveTo>
                    <a:pt x="8952" y="0"/>
                  </a:moveTo>
                  <a:cubicBezTo>
                    <a:pt x="8851" y="0"/>
                    <a:pt x="8748" y="12"/>
                    <a:pt x="8646" y="37"/>
                  </a:cubicBezTo>
                  <a:lnTo>
                    <a:pt x="1123" y="1869"/>
                  </a:lnTo>
                  <a:cubicBezTo>
                    <a:pt x="428" y="2041"/>
                    <a:pt x="0" y="2742"/>
                    <a:pt x="169" y="3439"/>
                  </a:cubicBezTo>
                  <a:cubicBezTo>
                    <a:pt x="314" y="4031"/>
                    <a:pt x="845" y="4429"/>
                    <a:pt x="1431" y="4429"/>
                  </a:cubicBezTo>
                  <a:cubicBezTo>
                    <a:pt x="1532" y="4429"/>
                    <a:pt x="1635" y="4417"/>
                    <a:pt x="1738" y="4392"/>
                  </a:cubicBezTo>
                  <a:lnTo>
                    <a:pt x="9260" y="2560"/>
                  </a:lnTo>
                  <a:cubicBezTo>
                    <a:pt x="9955" y="2389"/>
                    <a:pt x="10382" y="1687"/>
                    <a:pt x="10215" y="990"/>
                  </a:cubicBezTo>
                  <a:cubicBezTo>
                    <a:pt x="10068" y="398"/>
                    <a:pt x="9537" y="0"/>
                    <a:pt x="8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53;p64">
              <a:extLst>
                <a:ext uri="{FF2B5EF4-FFF2-40B4-BE49-F238E27FC236}">
                  <a16:creationId xmlns:a16="http://schemas.microsoft.com/office/drawing/2014/main" id="{89EABAEE-8E51-9027-BB07-7202D18F5AD1}"/>
                </a:ext>
              </a:extLst>
            </p:cNvPr>
            <p:cNvSpPr/>
            <p:nvPr/>
          </p:nvSpPr>
          <p:spPr>
            <a:xfrm>
              <a:off x="10949450" y="307850"/>
              <a:ext cx="259525" cy="110725"/>
            </a:xfrm>
            <a:custGeom>
              <a:avLst/>
              <a:gdLst/>
              <a:ahLst/>
              <a:cxnLst/>
              <a:rect l="l" t="t" r="r" b="b"/>
              <a:pathLst>
                <a:path w="10381" h="4429" extrusionOk="0">
                  <a:moveTo>
                    <a:pt x="8953" y="1"/>
                  </a:moveTo>
                  <a:cubicBezTo>
                    <a:pt x="8851" y="1"/>
                    <a:pt x="8749" y="13"/>
                    <a:pt x="8646" y="38"/>
                  </a:cubicBezTo>
                  <a:lnTo>
                    <a:pt x="1123" y="1868"/>
                  </a:lnTo>
                  <a:cubicBezTo>
                    <a:pt x="428" y="2040"/>
                    <a:pt x="1" y="2741"/>
                    <a:pt x="169" y="3438"/>
                  </a:cubicBezTo>
                  <a:cubicBezTo>
                    <a:pt x="315" y="4031"/>
                    <a:pt x="847" y="4429"/>
                    <a:pt x="1433" y="4429"/>
                  </a:cubicBezTo>
                  <a:cubicBezTo>
                    <a:pt x="1534" y="4429"/>
                    <a:pt x="1636" y="4417"/>
                    <a:pt x="1739" y="4393"/>
                  </a:cubicBezTo>
                  <a:lnTo>
                    <a:pt x="9260" y="2560"/>
                  </a:lnTo>
                  <a:cubicBezTo>
                    <a:pt x="9955" y="2388"/>
                    <a:pt x="10381" y="1687"/>
                    <a:pt x="10215" y="991"/>
                  </a:cubicBezTo>
                  <a:cubicBezTo>
                    <a:pt x="10069" y="399"/>
                    <a:pt x="9538" y="1"/>
                    <a:pt x="8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54;p64">
              <a:extLst>
                <a:ext uri="{FF2B5EF4-FFF2-40B4-BE49-F238E27FC236}">
                  <a16:creationId xmlns:a16="http://schemas.microsoft.com/office/drawing/2014/main" id="{7B6EB352-E965-834A-2EC3-9CB9AC1C7FD8}"/>
                </a:ext>
              </a:extLst>
            </p:cNvPr>
            <p:cNvSpPr/>
            <p:nvPr/>
          </p:nvSpPr>
          <p:spPr>
            <a:xfrm>
              <a:off x="10955675" y="333400"/>
              <a:ext cx="259575" cy="110750"/>
            </a:xfrm>
            <a:custGeom>
              <a:avLst/>
              <a:gdLst/>
              <a:ahLst/>
              <a:cxnLst/>
              <a:rect l="l" t="t" r="r" b="b"/>
              <a:pathLst>
                <a:path w="10383" h="4430" extrusionOk="0">
                  <a:moveTo>
                    <a:pt x="8951" y="1"/>
                  </a:moveTo>
                  <a:cubicBezTo>
                    <a:pt x="8851" y="1"/>
                    <a:pt x="8748" y="12"/>
                    <a:pt x="8646" y="37"/>
                  </a:cubicBezTo>
                  <a:lnTo>
                    <a:pt x="1123" y="1869"/>
                  </a:lnTo>
                  <a:cubicBezTo>
                    <a:pt x="428" y="2041"/>
                    <a:pt x="1" y="2742"/>
                    <a:pt x="170" y="3439"/>
                  </a:cubicBezTo>
                  <a:cubicBezTo>
                    <a:pt x="316" y="4032"/>
                    <a:pt x="848" y="4430"/>
                    <a:pt x="1434" y="4430"/>
                  </a:cubicBezTo>
                  <a:cubicBezTo>
                    <a:pt x="1535" y="4430"/>
                    <a:pt x="1637" y="4418"/>
                    <a:pt x="1739" y="4394"/>
                  </a:cubicBezTo>
                  <a:lnTo>
                    <a:pt x="9260" y="2561"/>
                  </a:lnTo>
                  <a:cubicBezTo>
                    <a:pt x="9955" y="2389"/>
                    <a:pt x="10382" y="1688"/>
                    <a:pt x="10215" y="992"/>
                  </a:cubicBezTo>
                  <a:cubicBezTo>
                    <a:pt x="10069" y="398"/>
                    <a:pt x="9537" y="1"/>
                    <a:pt x="89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55;p64">
              <a:extLst>
                <a:ext uri="{FF2B5EF4-FFF2-40B4-BE49-F238E27FC236}">
                  <a16:creationId xmlns:a16="http://schemas.microsoft.com/office/drawing/2014/main" id="{54019F9E-B70A-ADD7-9054-D15C3C5D1E7D}"/>
                </a:ext>
              </a:extLst>
            </p:cNvPr>
            <p:cNvSpPr/>
            <p:nvPr/>
          </p:nvSpPr>
          <p:spPr>
            <a:xfrm>
              <a:off x="10919775" y="223650"/>
              <a:ext cx="280025" cy="119475"/>
            </a:xfrm>
            <a:custGeom>
              <a:avLst/>
              <a:gdLst/>
              <a:ahLst/>
              <a:cxnLst/>
              <a:rect l="l" t="t" r="r" b="b"/>
              <a:pathLst>
                <a:path w="11201" h="4779" extrusionOk="0">
                  <a:moveTo>
                    <a:pt x="9657" y="0"/>
                  </a:moveTo>
                  <a:cubicBezTo>
                    <a:pt x="9548" y="0"/>
                    <a:pt x="9437" y="13"/>
                    <a:pt x="9327" y="39"/>
                  </a:cubicBezTo>
                  <a:lnTo>
                    <a:pt x="1211" y="2017"/>
                  </a:lnTo>
                  <a:cubicBezTo>
                    <a:pt x="462" y="2201"/>
                    <a:pt x="1" y="2958"/>
                    <a:pt x="182" y="3710"/>
                  </a:cubicBezTo>
                  <a:cubicBezTo>
                    <a:pt x="340" y="4349"/>
                    <a:pt x="914" y="4779"/>
                    <a:pt x="1545" y="4779"/>
                  </a:cubicBezTo>
                  <a:cubicBezTo>
                    <a:pt x="1654" y="4779"/>
                    <a:pt x="1765" y="4766"/>
                    <a:pt x="1875" y="4740"/>
                  </a:cubicBezTo>
                  <a:lnTo>
                    <a:pt x="9991" y="2762"/>
                  </a:lnTo>
                  <a:cubicBezTo>
                    <a:pt x="10741" y="2576"/>
                    <a:pt x="11201" y="1819"/>
                    <a:pt x="11020" y="1069"/>
                  </a:cubicBezTo>
                  <a:cubicBezTo>
                    <a:pt x="10861" y="429"/>
                    <a:pt x="10289" y="0"/>
                    <a:pt x="96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56;p64">
              <a:extLst>
                <a:ext uri="{FF2B5EF4-FFF2-40B4-BE49-F238E27FC236}">
                  <a16:creationId xmlns:a16="http://schemas.microsoft.com/office/drawing/2014/main" id="{BCD6344A-B188-10BC-1980-FC31956ACA30}"/>
                </a:ext>
              </a:extLst>
            </p:cNvPr>
            <p:cNvSpPr/>
            <p:nvPr/>
          </p:nvSpPr>
          <p:spPr>
            <a:xfrm>
              <a:off x="10986200" y="-268425"/>
              <a:ext cx="96725" cy="104125"/>
            </a:xfrm>
            <a:custGeom>
              <a:avLst/>
              <a:gdLst/>
              <a:ahLst/>
              <a:cxnLst/>
              <a:rect l="l" t="t" r="r" b="b"/>
              <a:pathLst>
                <a:path w="3869" h="4165" extrusionOk="0">
                  <a:moveTo>
                    <a:pt x="1831" y="1"/>
                  </a:moveTo>
                  <a:cubicBezTo>
                    <a:pt x="1702" y="1"/>
                    <a:pt x="1570" y="16"/>
                    <a:pt x="1439" y="47"/>
                  </a:cubicBezTo>
                  <a:cubicBezTo>
                    <a:pt x="547" y="267"/>
                    <a:pt x="1" y="1166"/>
                    <a:pt x="216" y="2059"/>
                  </a:cubicBezTo>
                  <a:lnTo>
                    <a:pt x="419" y="2895"/>
                  </a:lnTo>
                  <a:cubicBezTo>
                    <a:pt x="606" y="3655"/>
                    <a:pt x="1288" y="4164"/>
                    <a:pt x="2038" y="4164"/>
                  </a:cubicBezTo>
                  <a:cubicBezTo>
                    <a:pt x="2168" y="4164"/>
                    <a:pt x="2299" y="4149"/>
                    <a:pt x="2431" y="4118"/>
                  </a:cubicBezTo>
                  <a:cubicBezTo>
                    <a:pt x="3322" y="3898"/>
                    <a:pt x="3868" y="2999"/>
                    <a:pt x="3653" y="2106"/>
                  </a:cubicBezTo>
                  <a:lnTo>
                    <a:pt x="3451" y="1272"/>
                  </a:lnTo>
                  <a:cubicBezTo>
                    <a:pt x="3263" y="510"/>
                    <a:pt x="2582" y="1"/>
                    <a:pt x="1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57;p64">
              <a:extLst>
                <a:ext uri="{FF2B5EF4-FFF2-40B4-BE49-F238E27FC236}">
                  <a16:creationId xmlns:a16="http://schemas.microsoft.com/office/drawing/2014/main" id="{642EB62C-DE0C-390F-CAF9-F505CA901B12}"/>
                </a:ext>
              </a:extLst>
            </p:cNvPr>
            <p:cNvSpPr/>
            <p:nvPr/>
          </p:nvSpPr>
          <p:spPr>
            <a:xfrm>
              <a:off x="11033750" y="-151050"/>
              <a:ext cx="69475" cy="63100"/>
            </a:xfrm>
            <a:custGeom>
              <a:avLst/>
              <a:gdLst/>
              <a:ahLst/>
              <a:cxnLst/>
              <a:rect l="l" t="t" r="r" b="b"/>
              <a:pathLst>
                <a:path w="2779" h="2524" extrusionOk="0">
                  <a:moveTo>
                    <a:pt x="1389" y="0"/>
                  </a:moveTo>
                  <a:cubicBezTo>
                    <a:pt x="1291" y="0"/>
                    <a:pt x="1191" y="12"/>
                    <a:pt x="1092" y="35"/>
                  </a:cubicBezTo>
                  <a:cubicBezTo>
                    <a:pt x="416" y="203"/>
                    <a:pt x="1" y="884"/>
                    <a:pt x="165" y="1561"/>
                  </a:cubicBezTo>
                  <a:cubicBezTo>
                    <a:pt x="306" y="2137"/>
                    <a:pt x="824" y="2524"/>
                    <a:pt x="1393" y="2524"/>
                  </a:cubicBezTo>
                  <a:cubicBezTo>
                    <a:pt x="1491" y="2524"/>
                    <a:pt x="1590" y="2512"/>
                    <a:pt x="1689" y="2488"/>
                  </a:cubicBezTo>
                  <a:cubicBezTo>
                    <a:pt x="2366" y="2321"/>
                    <a:pt x="2779" y="1639"/>
                    <a:pt x="2616" y="963"/>
                  </a:cubicBezTo>
                  <a:cubicBezTo>
                    <a:pt x="2474" y="386"/>
                    <a:pt x="1957" y="0"/>
                    <a:pt x="1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58;p64">
              <a:extLst>
                <a:ext uri="{FF2B5EF4-FFF2-40B4-BE49-F238E27FC236}">
                  <a16:creationId xmlns:a16="http://schemas.microsoft.com/office/drawing/2014/main" id="{12CEA34E-1EEB-EE7F-5D73-6C39896C857C}"/>
                </a:ext>
              </a:extLst>
            </p:cNvPr>
            <p:cNvSpPr/>
            <p:nvPr/>
          </p:nvSpPr>
          <p:spPr>
            <a:xfrm>
              <a:off x="11796975" y="2586675"/>
              <a:ext cx="131500" cy="121100"/>
            </a:xfrm>
            <a:custGeom>
              <a:avLst/>
              <a:gdLst/>
              <a:ahLst/>
              <a:cxnLst/>
              <a:rect l="l" t="t" r="r" b="b"/>
              <a:pathLst>
                <a:path w="5260" h="4844" extrusionOk="0">
                  <a:moveTo>
                    <a:pt x="4424" y="0"/>
                  </a:moveTo>
                  <a:lnTo>
                    <a:pt x="2416" y="675"/>
                  </a:lnTo>
                  <a:cubicBezTo>
                    <a:pt x="2416" y="675"/>
                    <a:pt x="1" y="4132"/>
                    <a:pt x="601" y="4733"/>
                  </a:cubicBezTo>
                  <a:cubicBezTo>
                    <a:pt x="677" y="4809"/>
                    <a:pt x="786" y="4844"/>
                    <a:pt x="918" y="4844"/>
                  </a:cubicBezTo>
                  <a:cubicBezTo>
                    <a:pt x="1829" y="4844"/>
                    <a:pt x="3883" y="3213"/>
                    <a:pt x="4524" y="2359"/>
                  </a:cubicBezTo>
                  <a:cubicBezTo>
                    <a:pt x="5259" y="1381"/>
                    <a:pt x="4424" y="0"/>
                    <a:pt x="4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59;p64">
              <a:extLst>
                <a:ext uri="{FF2B5EF4-FFF2-40B4-BE49-F238E27FC236}">
                  <a16:creationId xmlns:a16="http://schemas.microsoft.com/office/drawing/2014/main" id="{0C9DD989-2C57-5DA7-667F-C82D1A263E7E}"/>
                </a:ext>
              </a:extLst>
            </p:cNvPr>
            <p:cNvSpPr/>
            <p:nvPr/>
          </p:nvSpPr>
          <p:spPr>
            <a:xfrm>
              <a:off x="11821975" y="2107875"/>
              <a:ext cx="157600" cy="515100"/>
            </a:xfrm>
            <a:custGeom>
              <a:avLst/>
              <a:gdLst/>
              <a:ahLst/>
              <a:cxnLst/>
              <a:rect l="l" t="t" r="r" b="b"/>
              <a:pathLst>
                <a:path w="6304" h="20604" extrusionOk="0">
                  <a:moveTo>
                    <a:pt x="2633" y="0"/>
                  </a:moveTo>
                  <a:cubicBezTo>
                    <a:pt x="1689" y="0"/>
                    <a:pt x="732" y="408"/>
                    <a:pt x="0" y="1472"/>
                  </a:cubicBezTo>
                  <a:cubicBezTo>
                    <a:pt x="0" y="1472"/>
                    <a:pt x="663" y="10171"/>
                    <a:pt x="946" y="11231"/>
                  </a:cubicBezTo>
                  <a:cubicBezTo>
                    <a:pt x="1231" y="12290"/>
                    <a:pt x="1135" y="19476"/>
                    <a:pt x="1514" y="20327"/>
                  </a:cubicBezTo>
                  <a:cubicBezTo>
                    <a:pt x="1601" y="20524"/>
                    <a:pt x="1760" y="20604"/>
                    <a:pt x="1952" y="20604"/>
                  </a:cubicBezTo>
                  <a:cubicBezTo>
                    <a:pt x="2589" y="20604"/>
                    <a:pt x="3594" y="19722"/>
                    <a:pt x="3594" y="19287"/>
                  </a:cubicBezTo>
                  <a:cubicBezTo>
                    <a:pt x="3594" y="18719"/>
                    <a:pt x="4634" y="13916"/>
                    <a:pt x="4728" y="12725"/>
                  </a:cubicBezTo>
                  <a:cubicBezTo>
                    <a:pt x="4823" y="11535"/>
                    <a:pt x="6146" y="4728"/>
                    <a:pt x="6240" y="2837"/>
                  </a:cubicBezTo>
                  <a:cubicBezTo>
                    <a:pt x="6303" y="1582"/>
                    <a:pt x="4493" y="0"/>
                    <a:pt x="2633" y="0"/>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60;p64">
              <a:extLst>
                <a:ext uri="{FF2B5EF4-FFF2-40B4-BE49-F238E27FC236}">
                  <a16:creationId xmlns:a16="http://schemas.microsoft.com/office/drawing/2014/main" id="{5D4720B2-5A9F-BC75-D619-ABDA2B859ECD}"/>
                </a:ext>
              </a:extLst>
            </p:cNvPr>
            <p:cNvSpPr/>
            <p:nvPr/>
          </p:nvSpPr>
          <p:spPr>
            <a:xfrm>
              <a:off x="12304250" y="2362225"/>
              <a:ext cx="86200" cy="141975"/>
            </a:xfrm>
            <a:custGeom>
              <a:avLst/>
              <a:gdLst/>
              <a:ahLst/>
              <a:cxnLst/>
              <a:rect l="l" t="t" r="r" b="b"/>
              <a:pathLst>
                <a:path w="3448" h="5679" extrusionOk="0">
                  <a:moveTo>
                    <a:pt x="433" y="0"/>
                  </a:moveTo>
                  <a:cubicBezTo>
                    <a:pt x="419" y="0"/>
                    <a:pt x="412" y="0"/>
                    <a:pt x="412" y="0"/>
                  </a:cubicBezTo>
                  <a:lnTo>
                    <a:pt x="1" y="2080"/>
                  </a:lnTo>
                  <a:cubicBezTo>
                    <a:pt x="1" y="2080"/>
                    <a:pt x="1704" y="5679"/>
                    <a:pt x="2555" y="5679"/>
                  </a:cubicBezTo>
                  <a:cubicBezTo>
                    <a:pt x="2579" y="5679"/>
                    <a:pt x="2604" y="5676"/>
                    <a:pt x="2627" y="5669"/>
                  </a:cubicBezTo>
                  <a:cubicBezTo>
                    <a:pt x="3447" y="5445"/>
                    <a:pt x="2994" y="2207"/>
                    <a:pt x="2511" y="1084"/>
                  </a:cubicBezTo>
                  <a:cubicBezTo>
                    <a:pt x="2059" y="35"/>
                    <a:pt x="623" y="0"/>
                    <a:pt x="4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61;p64">
              <a:extLst>
                <a:ext uri="{FF2B5EF4-FFF2-40B4-BE49-F238E27FC236}">
                  <a16:creationId xmlns:a16="http://schemas.microsoft.com/office/drawing/2014/main" id="{7915579A-40DB-F007-1CA2-A3E617306E8E}"/>
                </a:ext>
              </a:extLst>
            </p:cNvPr>
            <p:cNvSpPr/>
            <p:nvPr/>
          </p:nvSpPr>
          <p:spPr>
            <a:xfrm>
              <a:off x="11998600" y="2031950"/>
              <a:ext cx="357550" cy="388300"/>
            </a:xfrm>
            <a:custGeom>
              <a:avLst/>
              <a:gdLst/>
              <a:ahLst/>
              <a:cxnLst/>
              <a:rect l="l" t="t" r="r" b="b"/>
              <a:pathLst>
                <a:path w="14302" h="15532" extrusionOk="0">
                  <a:moveTo>
                    <a:pt x="3255" y="1"/>
                  </a:moveTo>
                  <a:cubicBezTo>
                    <a:pt x="1555" y="1"/>
                    <a:pt x="63" y="1252"/>
                    <a:pt x="37" y="3514"/>
                  </a:cubicBezTo>
                  <a:cubicBezTo>
                    <a:pt x="0" y="6816"/>
                    <a:pt x="2523" y="10678"/>
                    <a:pt x="3879" y="11636"/>
                  </a:cubicBezTo>
                  <a:cubicBezTo>
                    <a:pt x="5573" y="12832"/>
                    <a:pt x="10275" y="15138"/>
                    <a:pt x="11799" y="15446"/>
                  </a:cubicBezTo>
                  <a:cubicBezTo>
                    <a:pt x="12081" y="15503"/>
                    <a:pt x="12350" y="15531"/>
                    <a:pt x="12595" y="15531"/>
                  </a:cubicBezTo>
                  <a:cubicBezTo>
                    <a:pt x="13680" y="15531"/>
                    <a:pt x="14301" y="14984"/>
                    <a:pt x="13457" y="13987"/>
                  </a:cubicBezTo>
                  <a:cubicBezTo>
                    <a:pt x="12423" y="12762"/>
                    <a:pt x="7084" y="10187"/>
                    <a:pt x="6606" y="8833"/>
                  </a:cubicBezTo>
                  <a:cubicBezTo>
                    <a:pt x="5587" y="5951"/>
                    <a:pt x="5575" y="3942"/>
                    <a:pt x="5609" y="816"/>
                  </a:cubicBezTo>
                  <a:cubicBezTo>
                    <a:pt x="4862" y="265"/>
                    <a:pt x="4036" y="1"/>
                    <a:pt x="3255"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62;p64">
              <a:extLst>
                <a:ext uri="{FF2B5EF4-FFF2-40B4-BE49-F238E27FC236}">
                  <a16:creationId xmlns:a16="http://schemas.microsoft.com/office/drawing/2014/main" id="{52F52981-0D32-E2C2-4B83-DB271DF0B928}"/>
                </a:ext>
              </a:extLst>
            </p:cNvPr>
            <p:cNvSpPr/>
            <p:nvPr/>
          </p:nvSpPr>
          <p:spPr>
            <a:xfrm>
              <a:off x="11422875" y="1258250"/>
              <a:ext cx="397700" cy="336050"/>
            </a:xfrm>
            <a:custGeom>
              <a:avLst/>
              <a:gdLst/>
              <a:ahLst/>
              <a:cxnLst/>
              <a:rect l="l" t="t" r="r" b="b"/>
              <a:pathLst>
                <a:path w="15908" h="13442" extrusionOk="0">
                  <a:moveTo>
                    <a:pt x="1591" y="1"/>
                  </a:moveTo>
                  <a:cubicBezTo>
                    <a:pt x="1580" y="1"/>
                    <a:pt x="1570" y="1"/>
                    <a:pt x="1559" y="2"/>
                  </a:cubicBezTo>
                  <a:cubicBezTo>
                    <a:pt x="350" y="89"/>
                    <a:pt x="1" y="757"/>
                    <a:pt x="14" y="1554"/>
                  </a:cubicBezTo>
                  <a:cubicBezTo>
                    <a:pt x="27" y="2351"/>
                    <a:pt x="5064" y="8463"/>
                    <a:pt x="5566" y="8983"/>
                  </a:cubicBezTo>
                  <a:cubicBezTo>
                    <a:pt x="6050" y="9485"/>
                    <a:pt x="12329" y="13441"/>
                    <a:pt x="13586" y="13441"/>
                  </a:cubicBezTo>
                  <a:cubicBezTo>
                    <a:pt x="13630" y="13441"/>
                    <a:pt x="13667" y="13436"/>
                    <a:pt x="13699" y="13426"/>
                  </a:cubicBezTo>
                  <a:cubicBezTo>
                    <a:pt x="14623" y="13132"/>
                    <a:pt x="15907" y="8581"/>
                    <a:pt x="14531" y="8266"/>
                  </a:cubicBezTo>
                  <a:cubicBezTo>
                    <a:pt x="14531" y="8266"/>
                    <a:pt x="8180" y="6923"/>
                    <a:pt x="7350" y="5872"/>
                  </a:cubicBezTo>
                  <a:cubicBezTo>
                    <a:pt x="6528" y="4831"/>
                    <a:pt x="2833" y="1"/>
                    <a:pt x="1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63;p64">
              <a:extLst>
                <a:ext uri="{FF2B5EF4-FFF2-40B4-BE49-F238E27FC236}">
                  <a16:creationId xmlns:a16="http://schemas.microsoft.com/office/drawing/2014/main" id="{4A5F9B55-16E7-B249-1318-771F740210DF}"/>
                </a:ext>
              </a:extLst>
            </p:cNvPr>
            <p:cNvSpPr/>
            <p:nvPr/>
          </p:nvSpPr>
          <p:spPr>
            <a:xfrm>
              <a:off x="12208150" y="1817250"/>
              <a:ext cx="101625" cy="97175"/>
            </a:xfrm>
            <a:custGeom>
              <a:avLst/>
              <a:gdLst/>
              <a:ahLst/>
              <a:cxnLst/>
              <a:rect l="l" t="t" r="r" b="b"/>
              <a:pathLst>
                <a:path w="4065" h="3887" extrusionOk="0">
                  <a:moveTo>
                    <a:pt x="1770" y="1"/>
                  </a:moveTo>
                  <a:cubicBezTo>
                    <a:pt x="1694" y="1"/>
                    <a:pt x="841" y="33"/>
                    <a:pt x="661" y="823"/>
                  </a:cubicBezTo>
                  <a:cubicBezTo>
                    <a:pt x="661" y="823"/>
                    <a:pt x="0" y="3013"/>
                    <a:pt x="759" y="3404"/>
                  </a:cubicBezTo>
                  <a:cubicBezTo>
                    <a:pt x="995" y="3526"/>
                    <a:pt x="1194" y="3568"/>
                    <a:pt x="1358" y="3568"/>
                  </a:cubicBezTo>
                  <a:cubicBezTo>
                    <a:pt x="1721" y="3568"/>
                    <a:pt x="1904" y="3361"/>
                    <a:pt x="1904" y="3361"/>
                  </a:cubicBezTo>
                  <a:cubicBezTo>
                    <a:pt x="1904" y="3361"/>
                    <a:pt x="2505" y="3887"/>
                    <a:pt x="3025" y="3887"/>
                  </a:cubicBezTo>
                  <a:cubicBezTo>
                    <a:pt x="3256" y="3887"/>
                    <a:pt x="3471" y="3783"/>
                    <a:pt x="3611" y="3483"/>
                  </a:cubicBezTo>
                  <a:cubicBezTo>
                    <a:pt x="4064" y="2506"/>
                    <a:pt x="3523" y="354"/>
                    <a:pt x="1775" y="1"/>
                  </a:cubicBezTo>
                  <a:cubicBezTo>
                    <a:pt x="1775" y="1"/>
                    <a:pt x="1774" y="1"/>
                    <a:pt x="1770"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64;p64">
              <a:extLst>
                <a:ext uri="{FF2B5EF4-FFF2-40B4-BE49-F238E27FC236}">
                  <a16:creationId xmlns:a16="http://schemas.microsoft.com/office/drawing/2014/main" id="{3782EC53-66EA-B3EE-0002-CF52BF451319}"/>
                </a:ext>
              </a:extLst>
            </p:cNvPr>
            <p:cNvSpPr/>
            <p:nvPr/>
          </p:nvSpPr>
          <p:spPr>
            <a:xfrm>
              <a:off x="11926525" y="1451450"/>
              <a:ext cx="354975" cy="393100"/>
            </a:xfrm>
            <a:custGeom>
              <a:avLst/>
              <a:gdLst/>
              <a:ahLst/>
              <a:cxnLst/>
              <a:rect l="l" t="t" r="r" b="b"/>
              <a:pathLst>
                <a:path w="14199" h="15724" extrusionOk="0">
                  <a:moveTo>
                    <a:pt x="3210" y="0"/>
                  </a:moveTo>
                  <a:cubicBezTo>
                    <a:pt x="3201" y="0"/>
                    <a:pt x="3193" y="1"/>
                    <a:pt x="3185" y="1"/>
                  </a:cubicBezTo>
                  <a:cubicBezTo>
                    <a:pt x="2219" y="93"/>
                    <a:pt x="0" y="4268"/>
                    <a:pt x="1278" y="4867"/>
                  </a:cubicBezTo>
                  <a:cubicBezTo>
                    <a:pt x="1278" y="4867"/>
                    <a:pt x="7200" y="7526"/>
                    <a:pt x="7788" y="8729"/>
                  </a:cubicBezTo>
                  <a:cubicBezTo>
                    <a:pt x="8376" y="9931"/>
                    <a:pt x="11004" y="15521"/>
                    <a:pt x="12203" y="15693"/>
                  </a:cubicBezTo>
                  <a:cubicBezTo>
                    <a:pt x="12347" y="15714"/>
                    <a:pt x="12480" y="15723"/>
                    <a:pt x="12604" y="15723"/>
                  </a:cubicBezTo>
                  <a:cubicBezTo>
                    <a:pt x="13512" y="15723"/>
                    <a:pt x="13904" y="15194"/>
                    <a:pt x="14042" y="14504"/>
                  </a:cubicBezTo>
                  <a:cubicBezTo>
                    <a:pt x="14198" y="13721"/>
                    <a:pt x="10570" y="6681"/>
                    <a:pt x="10191" y="6068"/>
                  </a:cubicBezTo>
                  <a:cubicBezTo>
                    <a:pt x="9814" y="5460"/>
                    <a:pt x="4243" y="0"/>
                    <a:pt x="3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265;p64">
              <a:extLst>
                <a:ext uri="{FF2B5EF4-FFF2-40B4-BE49-F238E27FC236}">
                  <a16:creationId xmlns:a16="http://schemas.microsoft.com/office/drawing/2014/main" id="{0C59D0AC-282B-FEC7-DE65-D8569D6028F8}"/>
                </a:ext>
              </a:extLst>
            </p:cNvPr>
            <p:cNvSpPr/>
            <p:nvPr/>
          </p:nvSpPr>
          <p:spPr>
            <a:xfrm>
              <a:off x="11737200" y="1434500"/>
              <a:ext cx="454225" cy="757500"/>
            </a:xfrm>
            <a:custGeom>
              <a:avLst/>
              <a:gdLst/>
              <a:ahLst/>
              <a:cxnLst/>
              <a:rect l="l" t="t" r="r" b="b"/>
              <a:pathLst>
                <a:path w="18169" h="30300" extrusionOk="0">
                  <a:moveTo>
                    <a:pt x="8715" y="0"/>
                  </a:moveTo>
                  <a:cubicBezTo>
                    <a:pt x="8715" y="0"/>
                    <a:pt x="7308" y="4461"/>
                    <a:pt x="5882" y="4461"/>
                  </a:cubicBezTo>
                  <a:cubicBezTo>
                    <a:pt x="5871" y="4461"/>
                    <a:pt x="5860" y="4461"/>
                    <a:pt x="5849" y="4460"/>
                  </a:cubicBezTo>
                  <a:cubicBezTo>
                    <a:pt x="4411" y="4391"/>
                    <a:pt x="1868" y="865"/>
                    <a:pt x="1868" y="865"/>
                  </a:cubicBezTo>
                  <a:cubicBezTo>
                    <a:pt x="1868" y="865"/>
                    <a:pt x="352" y="1178"/>
                    <a:pt x="0" y="2416"/>
                  </a:cubicBezTo>
                  <a:cubicBezTo>
                    <a:pt x="0" y="2416"/>
                    <a:pt x="409" y="10683"/>
                    <a:pt x="1756" y="12290"/>
                  </a:cubicBezTo>
                  <a:cubicBezTo>
                    <a:pt x="1756" y="12290"/>
                    <a:pt x="2286" y="13483"/>
                    <a:pt x="2297" y="16585"/>
                  </a:cubicBezTo>
                  <a:cubicBezTo>
                    <a:pt x="2306" y="19686"/>
                    <a:pt x="680" y="24908"/>
                    <a:pt x="2491" y="30190"/>
                  </a:cubicBezTo>
                  <a:cubicBezTo>
                    <a:pt x="2491" y="30190"/>
                    <a:pt x="3918" y="30300"/>
                    <a:pt x="5911" y="30300"/>
                  </a:cubicBezTo>
                  <a:cubicBezTo>
                    <a:pt x="10499" y="30300"/>
                    <a:pt x="18082" y="29716"/>
                    <a:pt x="18126" y="25859"/>
                  </a:cubicBezTo>
                  <a:cubicBezTo>
                    <a:pt x="18168" y="22308"/>
                    <a:pt x="15793" y="17663"/>
                    <a:pt x="13669" y="15085"/>
                  </a:cubicBezTo>
                  <a:cubicBezTo>
                    <a:pt x="11849" y="12875"/>
                    <a:pt x="12784" y="12076"/>
                    <a:pt x="12188" y="9362"/>
                  </a:cubicBezTo>
                  <a:cubicBezTo>
                    <a:pt x="12185" y="9348"/>
                    <a:pt x="12182" y="9332"/>
                    <a:pt x="12179" y="9318"/>
                  </a:cubicBezTo>
                  <a:cubicBezTo>
                    <a:pt x="11871" y="7884"/>
                    <a:pt x="11611" y="1794"/>
                    <a:pt x="11130" y="1012"/>
                  </a:cubicBezTo>
                  <a:cubicBezTo>
                    <a:pt x="10650" y="229"/>
                    <a:pt x="8715" y="0"/>
                    <a:pt x="8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266;p64">
              <a:extLst>
                <a:ext uri="{FF2B5EF4-FFF2-40B4-BE49-F238E27FC236}">
                  <a16:creationId xmlns:a16="http://schemas.microsoft.com/office/drawing/2014/main" id="{4A7935C3-3FFF-D195-4342-1AAE4940511E}"/>
                </a:ext>
              </a:extLst>
            </p:cNvPr>
            <p:cNvSpPr/>
            <p:nvPr/>
          </p:nvSpPr>
          <p:spPr>
            <a:xfrm>
              <a:off x="11359000" y="1171200"/>
              <a:ext cx="117750" cy="113475"/>
            </a:xfrm>
            <a:custGeom>
              <a:avLst/>
              <a:gdLst/>
              <a:ahLst/>
              <a:cxnLst/>
              <a:rect l="l" t="t" r="r" b="b"/>
              <a:pathLst>
                <a:path w="4710" h="4539" extrusionOk="0">
                  <a:moveTo>
                    <a:pt x="1228" y="1"/>
                  </a:moveTo>
                  <a:cubicBezTo>
                    <a:pt x="973" y="1"/>
                    <a:pt x="734" y="115"/>
                    <a:pt x="567" y="441"/>
                  </a:cubicBezTo>
                  <a:cubicBezTo>
                    <a:pt x="0" y="1546"/>
                    <a:pt x="530" y="4052"/>
                    <a:pt x="2529" y="4538"/>
                  </a:cubicBezTo>
                  <a:cubicBezTo>
                    <a:pt x="2529" y="4538"/>
                    <a:pt x="2537" y="4538"/>
                    <a:pt x="2552" y="4538"/>
                  </a:cubicBezTo>
                  <a:cubicBezTo>
                    <a:pt x="2708" y="4538"/>
                    <a:pt x="3619" y="4501"/>
                    <a:pt x="3851" y="3637"/>
                  </a:cubicBezTo>
                  <a:cubicBezTo>
                    <a:pt x="3851" y="3637"/>
                    <a:pt x="4710" y="1141"/>
                    <a:pt x="3851" y="657"/>
                  </a:cubicBezTo>
                  <a:cubicBezTo>
                    <a:pt x="3565" y="495"/>
                    <a:pt x="3322" y="441"/>
                    <a:pt x="3126" y="441"/>
                  </a:cubicBezTo>
                  <a:cubicBezTo>
                    <a:pt x="2735" y="441"/>
                    <a:pt x="2529" y="657"/>
                    <a:pt x="2529" y="657"/>
                  </a:cubicBezTo>
                  <a:cubicBezTo>
                    <a:pt x="2529" y="657"/>
                    <a:pt x="1835" y="1"/>
                    <a:pt x="1228"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267;p64">
              <a:extLst>
                <a:ext uri="{FF2B5EF4-FFF2-40B4-BE49-F238E27FC236}">
                  <a16:creationId xmlns:a16="http://schemas.microsoft.com/office/drawing/2014/main" id="{93F64974-3CDB-01E0-9645-C35C9F5D28C1}"/>
                </a:ext>
              </a:extLst>
            </p:cNvPr>
            <p:cNvSpPr/>
            <p:nvPr/>
          </p:nvSpPr>
          <p:spPr>
            <a:xfrm>
              <a:off x="11751100" y="1179525"/>
              <a:ext cx="240975" cy="289825"/>
            </a:xfrm>
            <a:custGeom>
              <a:avLst/>
              <a:gdLst/>
              <a:ahLst/>
              <a:cxnLst/>
              <a:rect l="l" t="t" r="r" b="b"/>
              <a:pathLst>
                <a:path w="9639" h="11593" extrusionOk="0">
                  <a:moveTo>
                    <a:pt x="5375" y="1"/>
                  </a:moveTo>
                  <a:cubicBezTo>
                    <a:pt x="5284" y="1"/>
                    <a:pt x="5192" y="3"/>
                    <a:pt x="5098" y="8"/>
                  </a:cubicBezTo>
                  <a:cubicBezTo>
                    <a:pt x="1885" y="173"/>
                    <a:pt x="1240" y="4292"/>
                    <a:pt x="1240" y="4292"/>
                  </a:cubicBezTo>
                  <a:cubicBezTo>
                    <a:pt x="1240" y="4292"/>
                    <a:pt x="0" y="5344"/>
                    <a:pt x="0" y="5694"/>
                  </a:cubicBezTo>
                  <a:cubicBezTo>
                    <a:pt x="0" y="5987"/>
                    <a:pt x="699" y="6282"/>
                    <a:pt x="927" y="6371"/>
                  </a:cubicBezTo>
                  <a:lnTo>
                    <a:pt x="927" y="6371"/>
                  </a:lnTo>
                  <a:cubicBezTo>
                    <a:pt x="934" y="6560"/>
                    <a:pt x="954" y="6888"/>
                    <a:pt x="998" y="7433"/>
                  </a:cubicBezTo>
                  <a:cubicBezTo>
                    <a:pt x="1164" y="9482"/>
                    <a:pt x="3996" y="9594"/>
                    <a:pt x="3996" y="9594"/>
                  </a:cubicBezTo>
                  <a:lnTo>
                    <a:pt x="3996" y="10930"/>
                  </a:lnTo>
                  <a:cubicBezTo>
                    <a:pt x="4310" y="11427"/>
                    <a:pt x="4741" y="11592"/>
                    <a:pt x="5176" y="11592"/>
                  </a:cubicBezTo>
                  <a:cubicBezTo>
                    <a:pt x="6044" y="11592"/>
                    <a:pt x="6927" y="10931"/>
                    <a:pt x="6927" y="10931"/>
                  </a:cubicBezTo>
                  <a:cubicBezTo>
                    <a:pt x="6927" y="10931"/>
                    <a:pt x="6483" y="9261"/>
                    <a:pt x="7149" y="9151"/>
                  </a:cubicBezTo>
                  <a:cubicBezTo>
                    <a:pt x="7813" y="9040"/>
                    <a:pt x="9421" y="6989"/>
                    <a:pt x="9530" y="4773"/>
                  </a:cubicBezTo>
                  <a:cubicBezTo>
                    <a:pt x="9639" y="2622"/>
                    <a:pt x="8388" y="1"/>
                    <a:pt x="5375"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268;p64">
              <a:extLst>
                <a:ext uri="{FF2B5EF4-FFF2-40B4-BE49-F238E27FC236}">
                  <a16:creationId xmlns:a16="http://schemas.microsoft.com/office/drawing/2014/main" id="{1CF7B664-FF49-70BB-9698-26E5CF0F0F98}"/>
                </a:ext>
              </a:extLst>
            </p:cNvPr>
            <p:cNvSpPr/>
            <p:nvPr/>
          </p:nvSpPr>
          <p:spPr>
            <a:xfrm>
              <a:off x="11743425" y="1137875"/>
              <a:ext cx="330525" cy="399025"/>
            </a:xfrm>
            <a:custGeom>
              <a:avLst/>
              <a:gdLst/>
              <a:ahLst/>
              <a:cxnLst/>
              <a:rect l="l" t="t" r="r" b="b"/>
              <a:pathLst>
                <a:path w="13221" h="15961" extrusionOk="0">
                  <a:moveTo>
                    <a:pt x="4955" y="0"/>
                  </a:moveTo>
                  <a:cubicBezTo>
                    <a:pt x="4921" y="0"/>
                    <a:pt x="4887" y="4"/>
                    <a:pt x="4852" y="12"/>
                  </a:cubicBezTo>
                  <a:cubicBezTo>
                    <a:pt x="4852" y="12"/>
                    <a:pt x="1" y="863"/>
                    <a:pt x="1158" y="2949"/>
                  </a:cubicBezTo>
                  <a:cubicBezTo>
                    <a:pt x="2316" y="5037"/>
                    <a:pt x="5699" y="5193"/>
                    <a:pt x="5699" y="5193"/>
                  </a:cubicBezTo>
                  <a:cubicBezTo>
                    <a:pt x="5699" y="5193"/>
                    <a:pt x="5798" y="7126"/>
                    <a:pt x="6996" y="7668"/>
                  </a:cubicBezTo>
                  <a:cubicBezTo>
                    <a:pt x="6996" y="7668"/>
                    <a:pt x="8075" y="10528"/>
                    <a:pt x="5699" y="13544"/>
                  </a:cubicBezTo>
                  <a:cubicBezTo>
                    <a:pt x="4596" y="14944"/>
                    <a:pt x="5559" y="15960"/>
                    <a:pt x="7042" y="15960"/>
                  </a:cubicBezTo>
                  <a:cubicBezTo>
                    <a:pt x="8755" y="15960"/>
                    <a:pt x="11162" y="14604"/>
                    <a:pt x="11880" y="10915"/>
                  </a:cubicBezTo>
                  <a:cubicBezTo>
                    <a:pt x="13221" y="4032"/>
                    <a:pt x="10746" y="1620"/>
                    <a:pt x="8581" y="1124"/>
                  </a:cubicBezTo>
                  <a:cubicBezTo>
                    <a:pt x="7859" y="959"/>
                    <a:pt x="7326" y="904"/>
                    <a:pt x="6937" y="904"/>
                  </a:cubicBezTo>
                  <a:cubicBezTo>
                    <a:pt x="6158" y="904"/>
                    <a:pt x="5951" y="1124"/>
                    <a:pt x="5951" y="1124"/>
                  </a:cubicBezTo>
                  <a:cubicBezTo>
                    <a:pt x="5951" y="1124"/>
                    <a:pt x="5545" y="0"/>
                    <a:pt x="49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269;p64">
              <a:extLst>
                <a:ext uri="{FF2B5EF4-FFF2-40B4-BE49-F238E27FC236}">
                  <a16:creationId xmlns:a16="http://schemas.microsoft.com/office/drawing/2014/main" id="{13860FF1-AEE8-2C75-A805-2964DE443562}"/>
                </a:ext>
              </a:extLst>
            </p:cNvPr>
            <p:cNvSpPr/>
            <p:nvPr/>
          </p:nvSpPr>
          <p:spPr>
            <a:xfrm>
              <a:off x="11070875" y="452825"/>
              <a:ext cx="684875" cy="1196725"/>
            </a:xfrm>
            <a:custGeom>
              <a:avLst/>
              <a:gdLst/>
              <a:ahLst/>
              <a:cxnLst/>
              <a:rect l="l" t="t" r="r" b="b"/>
              <a:pathLst>
                <a:path w="27395" h="47869" fill="none" extrusionOk="0">
                  <a:moveTo>
                    <a:pt x="0" y="0"/>
                  </a:moveTo>
                  <a:cubicBezTo>
                    <a:pt x="0" y="0"/>
                    <a:pt x="1983" y="25125"/>
                    <a:pt x="13644" y="30541"/>
                  </a:cubicBezTo>
                  <a:cubicBezTo>
                    <a:pt x="25306" y="35960"/>
                    <a:pt x="27395" y="44099"/>
                    <a:pt x="20398" y="47869"/>
                  </a:cubicBezTo>
                </a:path>
              </a:pathLst>
            </a:custGeom>
            <a:noFill/>
            <a:ln w="13900" cap="flat" cmpd="sng">
              <a:solidFill>
                <a:schemeClr val="dk2"/>
              </a:solidFill>
              <a:prstDash val="solid"/>
              <a:miter lim="15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270;p64">
              <a:extLst>
                <a:ext uri="{FF2B5EF4-FFF2-40B4-BE49-F238E27FC236}">
                  <a16:creationId xmlns:a16="http://schemas.microsoft.com/office/drawing/2014/main" id="{73D0F02C-3B45-D504-4687-694E7A67A7BB}"/>
                </a:ext>
              </a:extLst>
            </p:cNvPr>
            <p:cNvSpPr/>
            <p:nvPr/>
          </p:nvSpPr>
          <p:spPr>
            <a:xfrm>
              <a:off x="10650225" y="2466925"/>
              <a:ext cx="311175" cy="371125"/>
            </a:xfrm>
            <a:custGeom>
              <a:avLst/>
              <a:gdLst/>
              <a:ahLst/>
              <a:cxnLst/>
              <a:rect l="l" t="t" r="r" b="b"/>
              <a:pathLst>
                <a:path w="12447" h="14845" extrusionOk="0">
                  <a:moveTo>
                    <a:pt x="10931" y="1"/>
                  </a:moveTo>
                  <a:cubicBezTo>
                    <a:pt x="10734" y="1"/>
                    <a:pt x="10508" y="107"/>
                    <a:pt x="10249" y="358"/>
                  </a:cubicBezTo>
                  <a:cubicBezTo>
                    <a:pt x="9777" y="814"/>
                    <a:pt x="9492" y="1430"/>
                    <a:pt x="9394" y="2080"/>
                  </a:cubicBezTo>
                  <a:cubicBezTo>
                    <a:pt x="9083" y="4149"/>
                    <a:pt x="8176" y="9899"/>
                    <a:pt x="7678" y="9987"/>
                  </a:cubicBezTo>
                  <a:cubicBezTo>
                    <a:pt x="7068" y="10095"/>
                    <a:pt x="0" y="13232"/>
                    <a:pt x="0" y="13420"/>
                  </a:cubicBezTo>
                  <a:cubicBezTo>
                    <a:pt x="0" y="13580"/>
                    <a:pt x="127" y="14845"/>
                    <a:pt x="1825" y="14845"/>
                  </a:cubicBezTo>
                  <a:cubicBezTo>
                    <a:pt x="2105" y="14845"/>
                    <a:pt x="2429" y="14810"/>
                    <a:pt x="2801" y="14731"/>
                  </a:cubicBezTo>
                  <a:cubicBezTo>
                    <a:pt x="5431" y="14169"/>
                    <a:pt x="10239" y="12250"/>
                    <a:pt x="10597" y="11781"/>
                  </a:cubicBezTo>
                  <a:cubicBezTo>
                    <a:pt x="10954" y="11313"/>
                    <a:pt x="12446" y="4105"/>
                    <a:pt x="12193" y="2606"/>
                  </a:cubicBezTo>
                  <a:cubicBezTo>
                    <a:pt x="12020" y="1594"/>
                    <a:pt x="11692" y="1"/>
                    <a:pt x="10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271;p64">
              <a:extLst>
                <a:ext uri="{FF2B5EF4-FFF2-40B4-BE49-F238E27FC236}">
                  <a16:creationId xmlns:a16="http://schemas.microsoft.com/office/drawing/2014/main" id="{716F841F-022F-47FB-E9AA-F429C735BDFA}"/>
                </a:ext>
              </a:extLst>
            </p:cNvPr>
            <p:cNvSpPr/>
            <p:nvPr/>
          </p:nvSpPr>
          <p:spPr>
            <a:xfrm>
              <a:off x="10547300" y="3093050"/>
              <a:ext cx="68900" cy="119800"/>
            </a:xfrm>
            <a:custGeom>
              <a:avLst/>
              <a:gdLst/>
              <a:ahLst/>
              <a:cxnLst/>
              <a:rect l="l" t="t" r="r" b="b"/>
              <a:pathLst>
                <a:path w="2756" h="4792" extrusionOk="0">
                  <a:moveTo>
                    <a:pt x="959" y="1"/>
                  </a:moveTo>
                  <a:cubicBezTo>
                    <a:pt x="959" y="1"/>
                    <a:pt x="959" y="1"/>
                    <a:pt x="959" y="1"/>
                  </a:cubicBezTo>
                  <a:cubicBezTo>
                    <a:pt x="959" y="1"/>
                    <a:pt x="1" y="2777"/>
                    <a:pt x="49" y="3687"/>
                  </a:cubicBezTo>
                  <a:cubicBezTo>
                    <a:pt x="85" y="4378"/>
                    <a:pt x="813" y="4792"/>
                    <a:pt x="1370" y="4792"/>
                  </a:cubicBezTo>
                  <a:cubicBezTo>
                    <a:pt x="1546" y="4792"/>
                    <a:pt x="1705" y="4750"/>
                    <a:pt x="1821" y="4664"/>
                  </a:cubicBezTo>
                  <a:cubicBezTo>
                    <a:pt x="2299" y="4301"/>
                    <a:pt x="2755" y="1865"/>
                    <a:pt x="2755" y="1865"/>
                  </a:cubicBezTo>
                  <a:cubicBezTo>
                    <a:pt x="2353" y="4"/>
                    <a:pt x="968" y="1"/>
                    <a:pt x="959"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272;p64">
              <a:extLst>
                <a:ext uri="{FF2B5EF4-FFF2-40B4-BE49-F238E27FC236}">
                  <a16:creationId xmlns:a16="http://schemas.microsoft.com/office/drawing/2014/main" id="{B3AD2B13-6887-A725-C2AF-D05DDF8870CF}"/>
                </a:ext>
              </a:extLst>
            </p:cNvPr>
            <p:cNvSpPr/>
            <p:nvPr/>
          </p:nvSpPr>
          <p:spPr>
            <a:xfrm>
              <a:off x="10586925" y="2806175"/>
              <a:ext cx="408900" cy="111200"/>
            </a:xfrm>
            <a:custGeom>
              <a:avLst/>
              <a:gdLst/>
              <a:ahLst/>
              <a:cxnLst/>
              <a:rect l="l" t="t" r="r" b="b"/>
              <a:pathLst>
                <a:path w="16356" h="4448" extrusionOk="0">
                  <a:moveTo>
                    <a:pt x="9411" y="0"/>
                  </a:moveTo>
                  <a:cubicBezTo>
                    <a:pt x="5832" y="0"/>
                    <a:pt x="1648" y="205"/>
                    <a:pt x="1042" y="1130"/>
                  </a:cubicBezTo>
                  <a:cubicBezTo>
                    <a:pt x="0" y="2721"/>
                    <a:pt x="77" y="4392"/>
                    <a:pt x="4374" y="4392"/>
                  </a:cubicBezTo>
                  <a:cubicBezTo>
                    <a:pt x="4553" y="4392"/>
                    <a:pt x="4740" y="4389"/>
                    <a:pt x="4934" y="4383"/>
                  </a:cubicBezTo>
                  <a:cubicBezTo>
                    <a:pt x="5384" y="4369"/>
                    <a:pt x="5838" y="4363"/>
                    <a:pt x="6291" y="4363"/>
                  </a:cubicBezTo>
                  <a:cubicBezTo>
                    <a:pt x="8064" y="4363"/>
                    <a:pt x="9833" y="4447"/>
                    <a:pt x="11355" y="4447"/>
                  </a:cubicBezTo>
                  <a:cubicBezTo>
                    <a:pt x="13640" y="4447"/>
                    <a:pt x="15368" y="4258"/>
                    <a:pt x="15717" y="3312"/>
                  </a:cubicBezTo>
                  <a:cubicBezTo>
                    <a:pt x="16356" y="1574"/>
                    <a:pt x="14700" y="128"/>
                    <a:pt x="14700" y="128"/>
                  </a:cubicBezTo>
                  <a:cubicBezTo>
                    <a:pt x="14700" y="128"/>
                    <a:pt x="12245" y="0"/>
                    <a:pt x="9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273;p64">
              <a:extLst>
                <a:ext uri="{FF2B5EF4-FFF2-40B4-BE49-F238E27FC236}">
                  <a16:creationId xmlns:a16="http://schemas.microsoft.com/office/drawing/2014/main" id="{9260FD88-660D-07DE-98B7-78ED2507DDBB}"/>
                </a:ext>
              </a:extLst>
            </p:cNvPr>
            <p:cNvSpPr/>
            <p:nvPr/>
          </p:nvSpPr>
          <p:spPr>
            <a:xfrm>
              <a:off x="10536150" y="2830950"/>
              <a:ext cx="161625" cy="339000"/>
            </a:xfrm>
            <a:custGeom>
              <a:avLst/>
              <a:gdLst/>
              <a:ahLst/>
              <a:cxnLst/>
              <a:rect l="l" t="t" r="r" b="b"/>
              <a:pathLst>
                <a:path w="6465" h="13560" extrusionOk="0">
                  <a:moveTo>
                    <a:pt x="3833" y="1"/>
                  </a:moveTo>
                  <a:cubicBezTo>
                    <a:pt x="3576" y="1"/>
                    <a:pt x="2994" y="170"/>
                    <a:pt x="2573" y="1572"/>
                  </a:cubicBezTo>
                  <a:cubicBezTo>
                    <a:pt x="2016" y="3420"/>
                    <a:pt x="1" y="12260"/>
                    <a:pt x="177" y="12452"/>
                  </a:cubicBezTo>
                  <a:cubicBezTo>
                    <a:pt x="338" y="12628"/>
                    <a:pt x="2194" y="13559"/>
                    <a:pt x="3603" y="13559"/>
                  </a:cubicBezTo>
                  <a:cubicBezTo>
                    <a:pt x="3727" y="13559"/>
                    <a:pt x="3847" y="13552"/>
                    <a:pt x="3963" y="13537"/>
                  </a:cubicBezTo>
                  <a:cubicBezTo>
                    <a:pt x="3963" y="13537"/>
                    <a:pt x="5840" y="5308"/>
                    <a:pt x="6159" y="3902"/>
                  </a:cubicBezTo>
                  <a:cubicBezTo>
                    <a:pt x="6464" y="2556"/>
                    <a:pt x="5903" y="2"/>
                    <a:pt x="4198" y="2"/>
                  </a:cubicBezTo>
                  <a:cubicBezTo>
                    <a:pt x="4122" y="2"/>
                    <a:pt x="4043" y="7"/>
                    <a:pt x="3963" y="18"/>
                  </a:cubicBezTo>
                  <a:cubicBezTo>
                    <a:pt x="3963" y="18"/>
                    <a:pt x="3914" y="1"/>
                    <a:pt x="3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274;p64">
              <a:extLst>
                <a:ext uri="{FF2B5EF4-FFF2-40B4-BE49-F238E27FC236}">
                  <a16:creationId xmlns:a16="http://schemas.microsoft.com/office/drawing/2014/main" id="{F3F2B07F-5617-69E9-8AC2-B6BBFC22D0DE}"/>
                </a:ext>
              </a:extLst>
            </p:cNvPr>
            <p:cNvSpPr/>
            <p:nvPr/>
          </p:nvSpPr>
          <p:spPr>
            <a:xfrm>
              <a:off x="10392325" y="3130075"/>
              <a:ext cx="218225" cy="134650"/>
            </a:xfrm>
            <a:custGeom>
              <a:avLst/>
              <a:gdLst/>
              <a:ahLst/>
              <a:cxnLst/>
              <a:rect l="l" t="t" r="r" b="b"/>
              <a:pathLst>
                <a:path w="8729" h="5386" extrusionOk="0">
                  <a:moveTo>
                    <a:pt x="1280" y="0"/>
                  </a:moveTo>
                  <a:cubicBezTo>
                    <a:pt x="519" y="0"/>
                    <a:pt x="0" y="201"/>
                    <a:pt x="72" y="776"/>
                  </a:cubicBezTo>
                  <a:cubicBezTo>
                    <a:pt x="280" y="2412"/>
                    <a:pt x="4677" y="5386"/>
                    <a:pt x="6704" y="5386"/>
                  </a:cubicBezTo>
                  <a:cubicBezTo>
                    <a:pt x="7035" y="5386"/>
                    <a:pt x="7304" y="5306"/>
                    <a:pt x="7479" y="5128"/>
                  </a:cubicBezTo>
                  <a:cubicBezTo>
                    <a:pt x="8728" y="3862"/>
                    <a:pt x="8601" y="2410"/>
                    <a:pt x="8601" y="2410"/>
                  </a:cubicBezTo>
                  <a:lnTo>
                    <a:pt x="8601" y="2410"/>
                  </a:lnTo>
                  <a:cubicBezTo>
                    <a:pt x="8593" y="2410"/>
                    <a:pt x="8584" y="2410"/>
                    <a:pt x="8575" y="2410"/>
                  </a:cubicBezTo>
                  <a:cubicBezTo>
                    <a:pt x="6866" y="2410"/>
                    <a:pt x="6079" y="1072"/>
                    <a:pt x="6079" y="1072"/>
                  </a:cubicBezTo>
                  <a:cubicBezTo>
                    <a:pt x="6079" y="1072"/>
                    <a:pt x="3036" y="0"/>
                    <a:pt x="1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275;p64">
              <a:extLst>
                <a:ext uri="{FF2B5EF4-FFF2-40B4-BE49-F238E27FC236}">
                  <a16:creationId xmlns:a16="http://schemas.microsoft.com/office/drawing/2014/main" id="{3BAD34DD-AB65-DC56-BB3B-ADA753248163}"/>
                </a:ext>
              </a:extLst>
            </p:cNvPr>
            <p:cNvSpPr/>
            <p:nvPr/>
          </p:nvSpPr>
          <p:spPr>
            <a:xfrm>
              <a:off x="10393200" y="3134025"/>
              <a:ext cx="200250" cy="130650"/>
            </a:xfrm>
            <a:custGeom>
              <a:avLst/>
              <a:gdLst/>
              <a:ahLst/>
              <a:cxnLst/>
              <a:rect l="l" t="t" r="r" b="b"/>
              <a:pathLst>
                <a:path w="8010" h="5226" extrusionOk="0">
                  <a:moveTo>
                    <a:pt x="565" y="0"/>
                  </a:moveTo>
                  <a:cubicBezTo>
                    <a:pt x="436" y="0"/>
                    <a:pt x="356" y="10"/>
                    <a:pt x="332" y="14"/>
                  </a:cubicBezTo>
                  <a:cubicBezTo>
                    <a:pt x="115" y="137"/>
                    <a:pt x="0" y="329"/>
                    <a:pt x="37" y="618"/>
                  </a:cubicBezTo>
                  <a:cubicBezTo>
                    <a:pt x="244" y="2253"/>
                    <a:pt x="4639" y="5225"/>
                    <a:pt x="6666" y="5225"/>
                  </a:cubicBezTo>
                  <a:cubicBezTo>
                    <a:pt x="6828" y="5225"/>
                    <a:pt x="6974" y="5207"/>
                    <a:pt x="7102" y="5167"/>
                  </a:cubicBezTo>
                  <a:cubicBezTo>
                    <a:pt x="8009" y="4428"/>
                    <a:pt x="6465" y="3390"/>
                    <a:pt x="4300" y="1610"/>
                  </a:cubicBezTo>
                  <a:cubicBezTo>
                    <a:pt x="2550" y="172"/>
                    <a:pt x="1115" y="0"/>
                    <a:pt x="5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276;p64">
              <a:extLst>
                <a:ext uri="{FF2B5EF4-FFF2-40B4-BE49-F238E27FC236}">
                  <a16:creationId xmlns:a16="http://schemas.microsoft.com/office/drawing/2014/main" id="{2B05EA5E-A77C-9DAA-2F10-218889229D5B}"/>
                </a:ext>
              </a:extLst>
            </p:cNvPr>
            <p:cNvSpPr/>
            <p:nvPr/>
          </p:nvSpPr>
          <p:spPr>
            <a:xfrm>
              <a:off x="10860300" y="2420225"/>
              <a:ext cx="306425" cy="534275"/>
            </a:xfrm>
            <a:custGeom>
              <a:avLst/>
              <a:gdLst/>
              <a:ahLst/>
              <a:cxnLst/>
              <a:rect l="l" t="t" r="r" b="b"/>
              <a:pathLst>
                <a:path w="12257" h="21371" extrusionOk="0">
                  <a:moveTo>
                    <a:pt x="7412" y="0"/>
                  </a:moveTo>
                  <a:cubicBezTo>
                    <a:pt x="7056" y="0"/>
                    <a:pt x="6692" y="48"/>
                    <a:pt x="6329" y="147"/>
                  </a:cubicBezTo>
                  <a:cubicBezTo>
                    <a:pt x="3369" y="960"/>
                    <a:pt x="1809" y="2117"/>
                    <a:pt x="1836" y="2832"/>
                  </a:cubicBezTo>
                  <a:cubicBezTo>
                    <a:pt x="1932" y="5278"/>
                    <a:pt x="1" y="21189"/>
                    <a:pt x="1" y="21189"/>
                  </a:cubicBezTo>
                  <a:cubicBezTo>
                    <a:pt x="1" y="21189"/>
                    <a:pt x="785" y="21370"/>
                    <a:pt x="1991" y="21370"/>
                  </a:cubicBezTo>
                  <a:cubicBezTo>
                    <a:pt x="3879" y="21370"/>
                    <a:pt x="6800" y="20926"/>
                    <a:pt x="9364" y="18646"/>
                  </a:cubicBezTo>
                  <a:cubicBezTo>
                    <a:pt x="12257" y="16075"/>
                    <a:pt x="11963" y="8305"/>
                    <a:pt x="11498" y="3707"/>
                  </a:cubicBezTo>
                  <a:cubicBezTo>
                    <a:pt x="11282" y="1557"/>
                    <a:pt x="9459" y="0"/>
                    <a:pt x="7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2277;p64">
              <a:extLst>
                <a:ext uri="{FF2B5EF4-FFF2-40B4-BE49-F238E27FC236}">
                  <a16:creationId xmlns:a16="http://schemas.microsoft.com/office/drawing/2014/main" id="{2A997E4C-2BBE-5E22-805D-5F81CBDE8A18}"/>
                </a:ext>
              </a:extLst>
            </p:cNvPr>
            <p:cNvSpPr/>
            <p:nvPr/>
          </p:nvSpPr>
          <p:spPr>
            <a:xfrm>
              <a:off x="10691775" y="3156725"/>
              <a:ext cx="68900" cy="119825"/>
            </a:xfrm>
            <a:custGeom>
              <a:avLst/>
              <a:gdLst/>
              <a:ahLst/>
              <a:cxnLst/>
              <a:rect l="l" t="t" r="r" b="b"/>
              <a:pathLst>
                <a:path w="2756" h="4793" extrusionOk="0">
                  <a:moveTo>
                    <a:pt x="958" y="1"/>
                  </a:moveTo>
                  <a:cubicBezTo>
                    <a:pt x="958" y="1"/>
                    <a:pt x="958" y="1"/>
                    <a:pt x="958" y="1"/>
                  </a:cubicBezTo>
                  <a:cubicBezTo>
                    <a:pt x="958" y="1"/>
                    <a:pt x="0" y="2777"/>
                    <a:pt x="48" y="3687"/>
                  </a:cubicBezTo>
                  <a:cubicBezTo>
                    <a:pt x="85" y="4378"/>
                    <a:pt x="813" y="4792"/>
                    <a:pt x="1371" y="4792"/>
                  </a:cubicBezTo>
                  <a:cubicBezTo>
                    <a:pt x="1547" y="4792"/>
                    <a:pt x="1706" y="4751"/>
                    <a:pt x="1820" y="4664"/>
                  </a:cubicBezTo>
                  <a:cubicBezTo>
                    <a:pt x="2299" y="4302"/>
                    <a:pt x="2755" y="1866"/>
                    <a:pt x="2755" y="1866"/>
                  </a:cubicBezTo>
                  <a:cubicBezTo>
                    <a:pt x="2353" y="4"/>
                    <a:pt x="968" y="1"/>
                    <a:pt x="958"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278;p64">
              <a:extLst>
                <a:ext uri="{FF2B5EF4-FFF2-40B4-BE49-F238E27FC236}">
                  <a16:creationId xmlns:a16="http://schemas.microsoft.com/office/drawing/2014/main" id="{3BFCD2BE-FE14-DE87-DBF1-72FD7C6B03B3}"/>
                </a:ext>
              </a:extLst>
            </p:cNvPr>
            <p:cNvSpPr/>
            <p:nvPr/>
          </p:nvSpPr>
          <p:spPr>
            <a:xfrm>
              <a:off x="10721500" y="2855875"/>
              <a:ext cx="386100" cy="131625"/>
            </a:xfrm>
            <a:custGeom>
              <a:avLst/>
              <a:gdLst/>
              <a:ahLst/>
              <a:cxnLst/>
              <a:rect l="l" t="t" r="r" b="b"/>
              <a:pathLst>
                <a:path w="15444" h="5265" extrusionOk="0">
                  <a:moveTo>
                    <a:pt x="9008" y="1"/>
                  </a:moveTo>
                  <a:cubicBezTo>
                    <a:pt x="7881" y="1"/>
                    <a:pt x="6648" y="61"/>
                    <a:pt x="5356" y="220"/>
                  </a:cubicBezTo>
                  <a:cubicBezTo>
                    <a:pt x="0" y="881"/>
                    <a:pt x="1014" y="3261"/>
                    <a:pt x="1014" y="4263"/>
                  </a:cubicBezTo>
                  <a:cubicBezTo>
                    <a:pt x="1014" y="5264"/>
                    <a:pt x="5353" y="4986"/>
                    <a:pt x="10406" y="5176"/>
                  </a:cubicBezTo>
                  <a:cubicBezTo>
                    <a:pt x="10506" y="5180"/>
                    <a:pt x="10604" y="5182"/>
                    <a:pt x="10699" y="5182"/>
                  </a:cubicBezTo>
                  <a:cubicBezTo>
                    <a:pt x="15444" y="5182"/>
                    <a:pt x="15063" y="599"/>
                    <a:pt x="15063" y="599"/>
                  </a:cubicBezTo>
                  <a:cubicBezTo>
                    <a:pt x="15063" y="599"/>
                    <a:pt x="12558" y="1"/>
                    <a:pt x="90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279;p64">
              <a:extLst>
                <a:ext uri="{FF2B5EF4-FFF2-40B4-BE49-F238E27FC236}">
                  <a16:creationId xmlns:a16="http://schemas.microsoft.com/office/drawing/2014/main" id="{252C622F-0112-774E-F63F-1393BDB7EFCB}"/>
                </a:ext>
              </a:extLst>
            </p:cNvPr>
            <p:cNvSpPr/>
            <p:nvPr/>
          </p:nvSpPr>
          <p:spPr>
            <a:xfrm>
              <a:off x="10680625" y="2881375"/>
              <a:ext cx="161600" cy="338975"/>
            </a:xfrm>
            <a:custGeom>
              <a:avLst/>
              <a:gdLst/>
              <a:ahLst/>
              <a:cxnLst/>
              <a:rect l="l" t="t" r="r" b="b"/>
              <a:pathLst>
                <a:path w="6464" h="13559" extrusionOk="0">
                  <a:moveTo>
                    <a:pt x="3832" y="0"/>
                  </a:moveTo>
                  <a:cubicBezTo>
                    <a:pt x="3576" y="0"/>
                    <a:pt x="2994" y="170"/>
                    <a:pt x="2573" y="1571"/>
                  </a:cubicBezTo>
                  <a:cubicBezTo>
                    <a:pt x="2016" y="3421"/>
                    <a:pt x="1" y="12259"/>
                    <a:pt x="176" y="12451"/>
                  </a:cubicBezTo>
                  <a:cubicBezTo>
                    <a:pt x="338" y="12628"/>
                    <a:pt x="2194" y="13559"/>
                    <a:pt x="3603" y="13559"/>
                  </a:cubicBezTo>
                  <a:cubicBezTo>
                    <a:pt x="3727" y="13559"/>
                    <a:pt x="3847" y="13552"/>
                    <a:pt x="3963" y="13536"/>
                  </a:cubicBezTo>
                  <a:cubicBezTo>
                    <a:pt x="3963" y="13536"/>
                    <a:pt x="5840" y="5309"/>
                    <a:pt x="6159" y="3902"/>
                  </a:cubicBezTo>
                  <a:cubicBezTo>
                    <a:pt x="6464" y="2555"/>
                    <a:pt x="5903" y="2"/>
                    <a:pt x="4198" y="2"/>
                  </a:cubicBezTo>
                  <a:cubicBezTo>
                    <a:pt x="4122" y="2"/>
                    <a:pt x="4043" y="7"/>
                    <a:pt x="3963" y="17"/>
                  </a:cubicBezTo>
                  <a:cubicBezTo>
                    <a:pt x="3963" y="17"/>
                    <a:pt x="3914" y="0"/>
                    <a:pt x="3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280;p64">
              <a:extLst>
                <a:ext uri="{FF2B5EF4-FFF2-40B4-BE49-F238E27FC236}">
                  <a16:creationId xmlns:a16="http://schemas.microsoft.com/office/drawing/2014/main" id="{6D1BAEF4-8FAC-546C-D07A-E049DA8CB6AE}"/>
                </a:ext>
              </a:extLst>
            </p:cNvPr>
            <p:cNvSpPr/>
            <p:nvPr/>
          </p:nvSpPr>
          <p:spPr>
            <a:xfrm>
              <a:off x="10538825" y="3195950"/>
              <a:ext cx="218250" cy="134675"/>
            </a:xfrm>
            <a:custGeom>
              <a:avLst/>
              <a:gdLst/>
              <a:ahLst/>
              <a:cxnLst/>
              <a:rect l="l" t="t" r="r" b="b"/>
              <a:pathLst>
                <a:path w="8730" h="5387" extrusionOk="0">
                  <a:moveTo>
                    <a:pt x="1278" y="0"/>
                  </a:moveTo>
                  <a:cubicBezTo>
                    <a:pt x="519" y="0"/>
                    <a:pt x="0" y="201"/>
                    <a:pt x="73" y="775"/>
                  </a:cubicBezTo>
                  <a:cubicBezTo>
                    <a:pt x="280" y="2411"/>
                    <a:pt x="4679" y="5386"/>
                    <a:pt x="6704" y="5386"/>
                  </a:cubicBezTo>
                  <a:cubicBezTo>
                    <a:pt x="7036" y="5386"/>
                    <a:pt x="7303" y="5307"/>
                    <a:pt x="7479" y="5129"/>
                  </a:cubicBezTo>
                  <a:cubicBezTo>
                    <a:pt x="8729" y="3863"/>
                    <a:pt x="8601" y="2409"/>
                    <a:pt x="8601" y="2409"/>
                  </a:cubicBezTo>
                  <a:lnTo>
                    <a:pt x="8601" y="2409"/>
                  </a:lnTo>
                  <a:cubicBezTo>
                    <a:pt x="8592" y="2409"/>
                    <a:pt x="8583" y="2410"/>
                    <a:pt x="8574" y="2410"/>
                  </a:cubicBezTo>
                  <a:cubicBezTo>
                    <a:pt x="6867" y="2410"/>
                    <a:pt x="6078" y="1072"/>
                    <a:pt x="6078" y="1072"/>
                  </a:cubicBezTo>
                  <a:cubicBezTo>
                    <a:pt x="6078" y="1072"/>
                    <a:pt x="3034" y="0"/>
                    <a:pt x="12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281;p64">
              <a:extLst>
                <a:ext uri="{FF2B5EF4-FFF2-40B4-BE49-F238E27FC236}">
                  <a16:creationId xmlns:a16="http://schemas.microsoft.com/office/drawing/2014/main" id="{82C1798F-B7D7-E7EB-AEAF-BEF71C66804C}"/>
                </a:ext>
              </a:extLst>
            </p:cNvPr>
            <p:cNvSpPr/>
            <p:nvPr/>
          </p:nvSpPr>
          <p:spPr>
            <a:xfrm>
              <a:off x="10539725" y="3199875"/>
              <a:ext cx="200250" cy="130650"/>
            </a:xfrm>
            <a:custGeom>
              <a:avLst/>
              <a:gdLst/>
              <a:ahLst/>
              <a:cxnLst/>
              <a:rect l="l" t="t" r="r" b="b"/>
              <a:pathLst>
                <a:path w="8010" h="5226" extrusionOk="0">
                  <a:moveTo>
                    <a:pt x="563" y="1"/>
                  </a:moveTo>
                  <a:cubicBezTo>
                    <a:pt x="435" y="1"/>
                    <a:pt x="356" y="10"/>
                    <a:pt x="331" y="15"/>
                  </a:cubicBezTo>
                  <a:cubicBezTo>
                    <a:pt x="115" y="137"/>
                    <a:pt x="0" y="330"/>
                    <a:pt x="36" y="618"/>
                  </a:cubicBezTo>
                  <a:cubicBezTo>
                    <a:pt x="244" y="2253"/>
                    <a:pt x="4638" y="5226"/>
                    <a:pt x="6664" y="5226"/>
                  </a:cubicBezTo>
                  <a:cubicBezTo>
                    <a:pt x="6826" y="5226"/>
                    <a:pt x="6972" y="5207"/>
                    <a:pt x="7101" y="5167"/>
                  </a:cubicBezTo>
                  <a:cubicBezTo>
                    <a:pt x="8009" y="4428"/>
                    <a:pt x="6465" y="3391"/>
                    <a:pt x="4300" y="1610"/>
                  </a:cubicBezTo>
                  <a:cubicBezTo>
                    <a:pt x="2548" y="171"/>
                    <a:pt x="1112" y="1"/>
                    <a:pt x="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282;p64">
              <a:extLst>
                <a:ext uri="{FF2B5EF4-FFF2-40B4-BE49-F238E27FC236}">
                  <a16:creationId xmlns:a16="http://schemas.microsoft.com/office/drawing/2014/main" id="{679883EE-567A-1B03-C4B8-11B6401460A7}"/>
                </a:ext>
              </a:extLst>
            </p:cNvPr>
            <p:cNvSpPr/>
            <p:nvPr/>
          </p:nvSpPr>
          <p:spPr>
            <a:xfrm>
              <a:off x="10788450" y="2124600"/>
              <a:ext cx="294125" cy="346750"/>
            </a:xfrm>
            <a:custGeom>
              <a:avLst/>
              <a:gdLst/>
              <a:ahLst/>
              <a:cxnLst/>
              <a:rect l="l" t="t" r="r" b="b"/>
              <a:pathLst>
                <a:path w="11765" h="13870" extrusionOk="0">
                  <a:moveTo>
                    <a:pt x="5899" y="0"/>
                  </a:moveTo>
                  <a:cubicBezTo>
                    <a:pt x="5180" y="0"/>
                    <a:pt x="4407" y="167"/>
                    <a:pt x="3591" y="549"/>
                  </a:cubicBezTo>
                  <a:cubicBezTo>
                    <a:pt x="1" y="2230"/>
                    <a:pt x="1177" y="7229"/>
                    <a:pt x="1177" y="7229"/>
                  </a:cubicBezTo>
                  <a:cubicBezTo>
                    <a:pt x="1177" y="7229"/>
                    <a:pt x="1217" y="8663"/>
                    <a:pt x="2358" y="10926"/>
                  </a:cubicBezTo>
                  <a:cubicBezTo>
                    <a:pt x="2915" y="12030"/>
                    <a:pt x="3982" y="12313"/>
                    <a:pt x="4929" y="12313"/>
                  </a:cubicBezTo>
                  <a:cubicBezTo>
                    <a:pt x="5923" y="12313"/>
                    <a:pt x="6784" y="12002"/>
                    <a:pt x="6784" y="12002"/>
                  </a:cubicBezTo>
                  <a:lnTo>
                    <a:pt x="7405" y="13526"/>
                  </a:lnTo>
                  <a:cubicBezTo>
                    <a:pt x="7748" y="13771"/>
                    <a:pt x="8083" y="13870"/>
                    <a:pt x="8402" y="13870"/>
                  </a:cubicBezTo>
                  <a:cubicBezTo>
                    <a:pt x="9724" y="13870"/>
                    <a:pt x="10748" y="12166"/>
                    <a:pt x="10748" y="12166"/>
                  </a:cubicBezTo>
                  <a:cubicBezTo>
                    <a:pt x="10748" y="12166"/>
                    <a:pt x="9468" y="10468"/>
                    <a:pt x="10175" y="10033"/>
                  </a:cubicBezTo>
                  <a:cubicBezTo>
                    <a:pt x="10882" y="9597"/>
                    <a:pt x="11765" y="6512"/>
                    <a:pt x="10862" y="3931"/>
                  </a:cubicBezTo>
                  <a:cubicBezTo>
                    <a:pt x="10165" y="1935"/>
                    <a:pt x="8347" y="0"/>
                    <a:pt x="5899" y="0"/>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283;p64">
              <a:extLst>
                <a:ext uri="{FF2B5EF4-FFF2-40B4-BE49-F238E27FC236}">
                  <a16:creationId xmlns:a16="http://schemas.microsoft.com/office/drawing/2014/main" id="{B636AD5D-D7E0-A8F9-DED4-B4EFAF4CDB58}"/>
                </a:ext>
              </a:extLst>
            </p:cNvPr>
            <p:cNvSpPr/>
            <p:nvPr/>
          </p:nvSpPr>
          <p:spPr>
            <a:xfrm>
              <a:off x="10734500" y="2092925"/>
              <a:ext cx="341725" cy="302025"/>
            </a:xfrm>
            <a:custGeom>
              <a:avLst/>
              <a:gdLst/>
              <a:ahLst/>
              <a:cxnLst/>
              <a:rect l="l" t="t" r="r" b="b"/>
              <a:pathLst>
                <a:path w="13669" h="12081" extrusionOk="0">
                  <a:moveTo>
                    <a:pt x="9309" y="1"/>
                  </a:moveTo>
                  <a:cubicBezTo>
                    <a:pt x="9279" y="1"/>
                    <a:pt x="9251" y="4"/>
                    <a:pt x="9222" y="10"/>
                  </a:cubicBezTo>
                  <a:cubicBezTo>
                    <a:pt x="8800" y="104"/>
                    <a:pt x="9690" y="900"/>
                    <a:pt x="9690" y="900"/>
                  </a:cubicBezTo>
                  <a:lnTo>
                    <a:pt x="8989" y="572"/>
                  </a:lnTo>
                  <a:cubicBezTo>
                    <a:pt x="8916" y="538"/>
                    <a:pt x="8811" y="523"/>
                    <a:pt x="8681" y="523"/>
                  </a:cubicBezTo>
                  <a:cubicBezTo>
                    <a:pt x="7553" y="523"/>
                    <a:pt x="4541" y="1664"/>
                    <a:pt x="4541" y="1664"/>
                  </a:cubicBezTo>
                  <a:cubicBezTo>
                    <a:pt x="4450" y="1492"/>
                    <a:pt x="4296" y="1428"/>
                    <a:pt x="4117" y="1428"/>
                  </a:cubicBezTo>
                  <a:cubicBezTo>
                    <a:pt x="3594" y="1428"/>
                    <a:pt x="2855" y="1977"/>
                    <a:pt x="2855" y="1977"/>
                  </a:cubicBezTo>
                  <a:cubicBezTo>
                    <a:pt x="2855" y="1977"/>
                    <a:pt x="2689" y="1665"/>
                    <a:pt x="2245" y="1665"/>
                  </a:cubicBezTo>
                  <a:cubicBezTo>
                    <a:pt x="2023" y="1665"/>
                    <a:pt x="1732" y="1743"/>
                    <a:pt x="1357" y="1977"/>
                  </a:cubicBezTo>
                  <a:cubicBezTo>
                    <a:pt x="234" y="2678"/>
                    <a:pt x="0" y="5300"/>
                    <a:pt x="2434" y="6190"/>
                  </a:cubicBezTo>
                  <a:cubicBezTo>
                    <a:pt x="2805" y="6325"/>
                    <a:pt x="3214" y="6382"/>
                    <a:pt x="3642" y="6382"/>
                  </a:cubicBezTo>
                  <a:cubicBezTo>
                    <a:pt x="6027" y="6382"/>
                    <a:pt x="8988" y="4599"/>
                    <a:pt x="8989" y="4599"/>
                  </a:cubicBezTo>
                  <a:lnTo>
                    <a:pt x="8989" y="4599"/>
                  </a:lnTo>
                  <a:cubicBezTo>
                    <a:pt x="8989" y="4599"/>
                    <a:pt x="8848" y="5532"/>
                    <a:pt x="8941" y="5767"/>
                  </a:cubicBezTo>
                  <a:cubicBezTo>
                    <a:pt x="9035" y="6002"/>
                    <a:pt x="9877" y="6375"/>
                    <a:pt x="9971" y="6563"/>
                  </a:cubicBezTo>
                  <a:cubicBezTo>
                    <a:pt x="10064" y="6750"/>
                    <a:pt x="10111" y="7734"/>
                    <a:pt x="10205" y="8200"/>
                  </a:cubicBezTo>
                  <a:cubicBezTo>
                    <a:pt x="10280" y="8576"/>
                    <a:pt x="10752" y="8804"/>
                    <a:pt x="11054" y="8804"/>
                  </a:cubicBezTo>
                  <a:cubicBezTo>
                    <a:pt x="11126" y="8804"/>
                    <a:pt x="11189" y="8791"/>
                    <a:pt x="11234" y="8763"/>
                  </a:cubicBezTo>
                  <a:cubicBezTo>
                    <a:pt x="11470" y="8623"/>
                    <a:pt x="10929" y="7124"/>
                    <a:pt x="10929" y="7124"/>
                  </a:cubicBezTo>
                  <a:cubicBezTo>
                    <a:pt x="10929" y="7124"/>
                    <a:pt x="11263" y="6489"/>
                    <a:pt x="11701" y="6489"/>
                  </a:cubicBezTo>
                  <a:cubicBezTo>
                    <a:pt x="11820" y="6489"/>
                    <a:pt x="11947" y="6537"/>
                    <a:pt x="12078" y="6657"/>
                  </a:cubicBezTo>
                  <a:cubicBezTo>
                    <a:pt x="12686" y="7219"/>
                    <a:pt x="12219" y="8717"/>
                    <a:pt x="12219" y="9044"/>
                  </a:cubicBezTo>
                  <a:cubicBezTo>
                    <a:pt x="12219" y="9372"/>
                    <a:pt x="10954" y="10870"/>
                    <a:pt x="12135" y="11882"/>
                  </a:cubicBezTo>
                  <a:cubicBezTo>
                    <a:pt x="12297" y="12021"/>
                    <a:pt x="12438" y="12081"/>
                    <a:pt x="12561" y="12081"/>
                  </a:cubicBezTo>
                  <a:cubicBezTo>
                    <a:pt x="13338" y="12081"/>
                    <a:pt x="13404" y="9700"/>
                    <a:pt x="13404" y="9700"/>
                  </a:cubicBezTo>
                  <a:cubicBezTo>
                    <a:pt x="13404" y="9700"/>
                    <a:pt x="13669" y="9044"/>
                    <a:pt x="13404" y="5674"/>
                  </a:cubicBezTo>
                  <a:cubicBezTo>
                    <a:pt x="13138" y="2304"/>
                    <a:pt x="10929" y="1265"/>
                    <a:pt x="10929" y="1265"/>
                  </a:cubicBezTo>
                  <a:cubicBezTo>
                    <a:pt x="10929" y="1265"/>
                    <a:pt x="11516" y="1134"/>
                    <a:pt x="11657" y="805"/>
                  </a:cubicBezTo>
                  <a:cubicBezTo>
                    <a:pt x="11745" y="597"/>
                    <a:pt x="11137" y="559"/>
                    <a:pt x="10680" y="559"/>
                  </a:cubicBezTo>
                  <a:cubicBezTo>
                    <a:pt x="10417" y="559"/>
                    <a:pt x="10205" y="572"/>
                    <a:pt x="10205" y="572"/>
                  </a:cubicBezTo>
                  <a:cubicBezTo>
                    <a:pt x="10205" y="572"/>
                    <a:pt x="9716" y="1"/>
                    <a:pt x="9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284;p64">
              <a:extLst>
                <a:ext uri="{FF2B5EF4-FFF2-40B4-BE49-F238E27FC236}">
                  <a16:creationId xmlns:a16="http://schemas.microsoft.com/office/drawing/2014/main" id="{2B78B76C-93A2-F679-E8EC-10A06CC7AFB4}"/>
                </a:ext>
              </a:extLst>
            </p:cNvPr>
            <p:cNvSpPr/>
            <p:nvPr/>
          </p:nvSpPr>
          <p:spPr>
            <a:xfrm>
              <a:off x="10600350" y="2784850"/>
              <a:ext cx="448050" cy="112375"/>
            </a:xfrm>
            <a:custGeom>
              <a:avLst/>
              <a:gdLst/>
              <a:ahLst/>
              <a:cxnLst/>
              <a:rect l="l" t="t" r="r" b="b"/>
              <a:pathLst>
                <a:path w="17922" h="4495" extrusionOk="0">
                  <a:moveTo>
                    <a:pt x="9645" y="0"/>
                  </a:moveTo>
                  <a:lnTo>
                    <a:pt x="0" y="1890"/>
                  </a:lnTo>
                  <a:lnTo>
                    <a:pt x="10404" y="4494"/>
                  </a:lnTo>
                  <a:lnTo>
                    <a:pt x="17922" y="2127"/>
                  </a:lnTo>
                  <a:lnTo>
                    <a:pt x="96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285;p64">
              <a:extLst>
                <a:ext uri="{FF2B5EF4-FFF2-40B4-BE49-F238E27FC236}">
                  <a16:creationId xmlns:a16="http://schemas.microsoft.com/office/drawing/2014/main" id="{37A57101-85E1-F94B-44B7-64ACFCAE01B9}"/>
                </a:ext>
              </a:extLst>
            </p:cNvPr>
            <p:cNvSpPr/>
            <p:nvPr/>
          </p:nvSpPr>
          <p:spPr>
            <a:xfrm>
              <a:off x="10850375" y="2461625"/>
              <a:ext cx="311175" cy="347150"/>
            </a:xfrm>
            <a:custGeom>
              <a:avLst/>
              <a:gdLst/>
              <a:ahLst/>
              <a:cxnLst/>
              <a:rect l="l" t="t" r="r" b="b"/>
              <a:pathLst>
                <a:path w="12447" h="13886" extrusionOk="0">
                  <a:moveTo>
                    <a:pt x="10122" y="1"/>
                  </a:moveTo>
                  <a:cubicBezTo>
                    <a:pt x="9790" y="1"/>
                    <a:pt x="9542" y="124"/>
                    <a:pt x="9503" y="389"/>
                  </a:cubicBezTo>
                  <a:cubicBezTo>
                    <a:pt x="9503" y="389"/>
                    <a:pt x="8285" y="8921"/>
                    <a:pt x="7676" y="9029"/>
                  </a:cubicBezTo>
                  <a:cubicBezTo>
                    <a:pt x="7068" y="9137"/>
                    <a:pt x="0" y="12273"/>
                    <a:pt x="0" y="12460"/>
                  </a:cubicBezTo>
                  <a:cubicBezTo>
                    <a:pt x="0" y="12621"/>
                    <a:pt x="127" y="13885"/>
                    <a:pt x="1825" y="13885"/>
                  </a:cubicBezTo>
                  <a:cubicBezTo>
                    <a:pt x="2105" y="13885"/>
                    <a:pt x="2429" y="13851"/>
                    <a:pt x="2801" y="13771"/>
                  </a:cubicBezTo>
                  <a:cubicBezTo>
                    <a:pt x="5429" y="13211"/>
                    <a:pt x="10238" y="11290"/>
                    <a:pt x="10595" y="10823"/>
                  </a:cubicBezTo>
                  <a:cubicBezTo>
                    <a:pt x="10953" y="10354"/>
                    <a:pt x="12446" y="3146"/>
                    <a:pt x="12191" y="1647"/>
                  </a:cubicBezTo>
                  <a:cubicBezTo>
                    <a:pt x="12016" y="613"/>
                    <a:pt x="10862" y="1"/>
                    <a:pt x="10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286;p64">
              <a:extLst>
                <a:ext uri="{FF2B5EF4-FFF2-40B4-BE49-F238E27FC236}">
                  <a16:creationId xmlns:a16="http://schemas.microsoft.com/office/drawing/2014/main" id="{49F221FF-EAC0-285E-A6A8-5CD30075F1CE}"/>
                </a:ext>
              </a:extLst>
            </p:cNvPr>
            <p:cNvSpPr/>
            <p:nvPr/>
          </p:nvSpPr>
          <p:spPr>
            <a:xfrm>
              <a:off x="10781525" y="2775375"/>
              <a:ext cx="113325" cy="62675"/>
            </a:xfrm>
            <a:custGeom>
              <a:avLst/>
              <a:gdLst/>
              <a:ahLst/>
              <a:cxnLst/>
              <a:rect l="l" t="t" r="r" b="b"/>
              <a:pathLst>
                <a:path w="4533" h="2507" extrusionOk="0">
                  <a:moveTo>
                    <a:pt x="2921" y="1"/>
                  </a:moveTo>
                  <a:cubicBezTo>
                    <a:pt x="2317" y="1"/>
                    <a:pt x="715" y="68"/>
                    <a:pt x="392" y="772"/>
                  </a:cubicBezTo>
                  <a:cubicBezTo>
                    <a:pt x="1" y="1627"/>
                    <a:pt x="555" y="2506"/>
                    <a:pt x="1706" y="2506"/>
                  </a:cubicBezTo>
                  <a:cubicBezTo>
                    <a:pt x="1727" y="2506"/>
                    <a:pt x="1749" y="2506"/>
                    <a:pt x="1771" y="2506"/>
                  </a:cubicBezTo>
                  <a:cubicBezTo>
                    <a:pt x="2968" y="2473"/>
                    <a:pt x="4532" y="1408"/>
                    <a:pt x="4392" y="1034"/>
                  </a:cubicBezTo>
                  <a:cubicBezTo>
                    <a:pt x="4252" y="661"/>
                    <a:pt x="3551" y="97"/>
                    <a:pt x="3152" y="5"/>
                  </a:cubicBezTo>
                  <a:cubicBezTo>
                    <a:pt x="3152" y="5"/>
                    <a:pt x="3065" y="1"/>
                    <a:pt x="2921"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287;p64">
              <a:extLst>
                <a:ext uri="{FF2B5EF4-FFF2-40B4-BE49-F238E27FC236}">
                  <a16:creationId xmlns:a16="http://schemas.microsoft.com/office/drawing/2014/main" id="{A9245941-4303-64EA-847E-F54DE80B4996}"/>
                </a:ext>
              </a:extLst>
            </p:cNvPr>
            <p:cNvSpPr/>
            <p:nvPr/>
          </p:nvSpPr>
          <p:spPr>
            <a:xfrm>
              <a:off x="10557550" y="2605775"/>
              <a:ext cx="302900" cy="291450"/>
            </a:xfrm>
            <a:custGeom>
              <a:avLst/>
              <a:gdLst/>
              <a:ahLst/>
              <a:cxnLst/>
              <a:rect l="l" t="t" r="r" b="b"/>
              <a:pathLst>
                <a:path w="12116" h="11658" extrusionOk="0">
                  <a:moveTo>
                    <a:pt x="1" y="1"/>
                  </a:moveTo>
                  <a:lnTo>
                    <a:pt x="1712" y="9053"/>
                  </a:lnTo>
                  <a:lnTo>
                    <a:pt x="12116" y="11657"/>
                  </a:lnTo>
                  <a:lnTo>
                    <a:pt x="11393" y="249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288;p64">
              <a:extLst>
                <a:ext uri="{FF2B5EF4-FFF2-40B4-BE49-F238E27FC236}">
                  <a16:creationId xmlns:a16="http://schemas.microsoft.com/office/drawing/2014/main" id="{A4DA6E98-C162-4376-1AB1-433521E946D6}"/>
                </a:ext>
              </a:extLst>
            </p:cNvPr>
            <p:cNvSpPr/>
            <p:nvPr/>
          </p:nvSpPr>
          <p:spPr>
            <a:xfrm>
              <a:off x="13330075" y="3639650"/>
              <a:ext cx="522200" cy="272575"/>
            </a:xfrm>
            <a:custGeom>
              <a:avLst/>
              <a:gdLst/>
              <a:ahLst/>
              <a:cxnLst/>
              <a:rect l="l" t="t" r="r" b="b"/>
              <a:pathLst>
                <a:path w="20888" h="10903" extrusionOk="0">
                  <a:moveTo>
                    <a:pt x="3797" y="1"/>
                  </a:moveTo>
                  <a:cubicBezTo>
                    <a:pt x="1756" y="1"/>
                    <a:pt x="0" y="2684"/>
                    <a:pt x="0" y="2684"/>
                  </a:cubicBezTo>
                  <a:cubicBezTo>
                    <a:pt x="0" y="2684"/>
                    <a:pt x="4347" y="10711"/>
                    <a:pt x="7625" y="10897"/>
                  </a:cubicBezTo>
                  <a:cubicBezTo>
                    <a:pt x="7688" y="10901"/>
                    <a:pt x="7752" y="10902"/>
                    <a:pt x="7815" y="10902"/>
                  </a:cubicBezTo>
                  <a:cubicBezTo>
                    <a:pt x="11076" y="10902"/>
                    <a:pt x="15496" y="6341"/>
                    <a:pt x="15496" y="6341"/>
                  </a:cubicBezTo>
                  <a:cubicBezTo>
                    <a:pt x="15496" y="6341"/>
                    <a:pt x="17355" y="6030"/>
                    <a:pt x="18100" y="5488"/>
                  </a:cubicBezTo>
                  <a:cubicBezTo>
                    <a:pt x="18844" y="4945"/>
                    <a:pt x="18751" y="2931"/>
                    <a:pt x="18751" y="2931"/>
                  </a:cubicBezTo>
                  <a:cubicBezTo>
                    <a:pt x="18751" y="2931"/>
                    <a:pt x="20887" y="884"/>
                    <a:pt x="20238" y="884"/>
                  </a:cubicBezTo>
                  <a:cubicBezTo>
                    <a:pt x="20228" y="884"/>
                    <a:pt x="20218" y="884"/>
                    <a:pt x="20207" y="885"/>
                  </a:cubicBezTo>
                  <a:cubicBezTo>
                    <a:pt x="19463" y="947"/>
                    <a:pt x="16674" y="3055"/>
                    <a:pt x="16674" y="3055"/>
                  </a:cubicBezTo>
                  <a:cubicBezTo>
                    <a:pt x="16674" y="3055"/>
                    <a:pt x="16083" y="2509"/>
                    <a:pt x="15602" y="2509"/>
                  </a:cubicBezTo>
                  <a:cubicBezTo>
                    <a:pt x="15521" y="2509"/>
                    <a:pt x="15444" y="2524"/>
                    <a:pt x="15373" y="2560"/>
                  </a:cubicBezTo>
                  <a:cubicBezTo>
                    <a:pt x="14877" y="2807"/>
                    <a:pt x="14617" y="4666"/>
                    <a:pt x="14617" y="4666"/>
                  </a:cubicBezTo>
                  <a:cubicBezTo>
                    <a:pt x="14617" y="4666"/>
                    <a:pt x="10480" y="7411"/>
                    <a:pt x="8415" y="7411"/>
                  </a:cubicBezTo>
                  <a:cubicBezTo>
                    <a:pt x="8128" y="7411"/>
                    <a:pt x="7880" y="7358"/>
                    <a:pt x="7690" y="7237"/>
                  </a:cubicBezTo>
                  <a:cubicBezTo>
                    <a:pt x="6132" y="6245"/>
                    <a:pt x="4587" y="142"/>
                    <a:pt x="4587" y="142"/>
                  </a:cubicBezTo>
                  <a:cubicBezTo>
                    <a:pt x="4321" y="44"/>
                    <a:pt x="4057" y="1"/>
                    <a:pt x="3797" y="1"/>
                  </a:cubicBezTo>
                  <a:close/>
                </a:path>
              </a:pathLst>
            </a:custGeom>
            <a:solidFill>
              <a:srgbClr val="E0A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289;p64">
              <a:extLst>
                <a:ext uri="{FF2B5EF4-FFF2-40B4-BE49-F238E27FC236}">
                  <a16:creationId xmlns:a16="http://schemas.microsoft.com/office/drawing/2014/main" id="{7EB93D65-6344-1FA1-B2FE-9B097648ABFE}"/>
                </a:ext>
              </a:extLst>
            </p:cNvPr>
            <p:cNvSpPr/>
            <p:nvPr/>
          </p:nvSpPr>
          <p:spPr>
            <a:xfrm>
              <a:off x="13624825" y="4476575"/>
              <a:ext cx="107650" cy="94600"/>
            </a:xfrm>
            <a:custGeom>
              <a:avLst/>
              <a:gdLst/>
              <a:ahLst/>
              <a:cxnLst/>
              <a:rect l="l" t="t" r="r" b="b"/>
              <a:pathLst>
                <a:path w="4306" h="3784" extrusionOk="0">
                  <a:moveTo>
                    <a:pt x="1494" y="0"/>
                  </a:moveTo>
                  <a:cubicBezTo>
                    <a:pt x="845" y="0"/>
                    <a:pt x="0" y="240"/>
                    <a:pt x="645" y="1650"/>
                  </a:cubicBezTo>
                  <a:lnTo>
                    <a:pt x="1620" y="3784"/>
                  </a:lnTo>
                  <a:lnTo>
                    <a:pt x="4305" y="3114"/>
                  </a:lnTo>
                  <a:lnTo>
                    <a:pt x="2109" y="63"/>
                  </a:lnTo>
                  <a:cubicBezTo>
                    <a:pt x="2109" y="63"/>
                    <a:pt x="1828" y="0"/>
                    <a:pt x="1494" y="0"/>
                  </a:cubicBezTo>
                  <a:close/>
                </a:path>
              </a:pathLst>
            </a:custGeom>
            <a:solidFill>
              <a:srgbClr val="F8C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290;p64">
              <a:extLst>
                <a:ext uri="{FF2B5EF4-FFF2-40B4-BE49-F238E27FC236}">
                  <a16:creationId xmlns:a16="http://schemas.microsoft.com/office/drawing/2014/main" id="{0209E8FA-2249-B11B-1CB3-FFB900496C29}"/>
                </a:ext>
              </a:extLst>
            </p:cNvPr>
            <p:cNvSpPr/>
            <p:nvPr/>
          </p:nvSpPr>
          <p:spPr>
            <a:xfrm>
              <a:off x="13213525" y="3958325"/>
              <a:ext cx="512050" cy="586425"/>
            </a:xfrm>
            <a:custGeom>
              <a:avLst/>
              <a:gdLst/>
              <a:ahLst/>
              <a:cxnLst/>
              <a:rect l="l" t="t" r="r" b="b"/>
              <a:pathLst>
                <a:path w="20482" h="23457" extrusionOk="0">
                  <a:moveTo>
                    <a:pt x="2737" y="0"/>
                  </a:moveTo>
                  <a:cubicBezTo>
                    <a:pt x="418" y="0"/>
                    <a:pt x="1" y="5384"/>
                    <a:pt x="1" y="5384"/>
                  </a:cubicBezTo>
                  <a:lnTo>
                    <a:pt x="9339" y="10588"/>
                  </a:lnTo>
                  <a:lnTo>
                    <a:pt x="16415" y="23457"/>
                  </a:lnTo>
                  <a:lnTo>
                    <a:pt x="20482" y="21261"/>
                  </a:lnTo>
                  <a:cubicBezTo>
                    <a:pt x="20482" y="21261"/>
                    <a:pt x="17015" y="10607"/>
                    <a:pt x="14158" y="6352"/>
                  </a:cubicBezTo>
                  <a:cubicBezTo>
                    <a:pt x="11301" y="2096"/>
                    <a:pt x="3272" y="89"/>
                    <a:pt x="3272" y="89"/>
                  </a:cubicBezTo>
                  <a:cubicBezTo>
                    <a:pt x="3084" y="28"/>
                    <a:pt x="2905" y="0"/>
                    <a:pt x="27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2291;p64">
              <a:extLst>
                <a:ext uri="{FF2B5EF4-FFF2-40B4-BE49-F238E27FC236}">
                  <a16:creationId xmlns:a16="http://schemas.microsoft.com/office/drawing/2014/main" id="{2F13203F-5AE1-7AB7-BEC3-4317F26814A9}"/>
                </a:ext>
              </a:extLst>
            </p:cNvPr>
            <p:cNvSpPr/>
            <p:nvPr/>
          </p:nvSpPr>
          <p:spPr>
            <a:xfrm>
              <a:off x="13671075" y="3651950"/>
              <a:ext cx="155725" cy="156400"/>
            </a:xfrm>
            <a:custGeom>
              <a:avLst/>
              <a:gdLst/>
              <a:ahLst/>
              <a:cxnLst/>
              <a:rect l="l" t="t" r="r" b="b"/>
              <a:pathLst>
                <a:path w="6229" h="6256" extrusionOk="0">
                  <a:moveTo>
                    <a:pt x="6229" y="0"/>
                  </a:moveTo>
                  <a:lnTo>
                    <a:pt x="587" y="3566"/>
                  </a:lnTo>
                  <a:lnTo>
                    <a:pt x="1" y="6256"/>
                  </a:lnTo>
                  <a:lnTo>
                    <a:pt x="1" y="6256"/>
                  </a:lnTo>
                  <a:lnTo>
                    <a:pt x="5761" y="2640"/>
                  </a:lnTo>
                  <a:lnTo>
                    <a:pt x="62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2292;p64">
              <a:extLst>
                <a:ext uri="{FF2B5EF4-FFF2-40B4-BE49-F238E27FC236}">
                  <a16:creationId xmlns:a16="http://schemas.microsoft.com/office/drawing/2014/main" id="{5EBF7347-38F3-02B3-78BC-F3F74ACF667A}"/>
                </a:ext>
              </a:extLst>
            </p:cNvPr>
            <p:cNvSpPr/>
            <p:nvPr/>
          </p:nvSpPr>
          <p:spPr>
            <a:xfrm>
              <a:off x="13290300" y="3549625"/>
              <a:ext cx="194050" cy="209750"/>
            </a:xfrm>
            <a:custGeom>
              <a:avLst/>
              <a:gdLst/>
              <a:ahLst/>
              <a:cxnLst/>
              <a:rect l="l" t="t" r="r" b="b"/>
              <a:pathLst>
                <a:path w="7762" h="8390" extrusionOk="0">
                  <a:moveTo>
                    <a:pt x="3860" y="0"/>
                  </a:moveTo>
                  <a:cubicBezTo>
                    <a:pt x="2187" y="0"/>
                    <a:pt x="607" y="2180"/>
                    <a:pt x="607" y="2180"/>
                  </a:cubicBezTo>
                  <a:cubicBezTo>
                    <a:pt x="0" y="7715"/>
                    <a:pt x="2834" y="8389"/>
                    <a:pt x="2834" y="8389"/>
                  </a:cubicBezTo>
                  <a:lnTo>
                    <a:pt x="7761" y="4813"/>
                  </a:lnTo>
                  <a:cubicBezTo>
                    <a:pt x="7761" y="4813"/>
                    <a:pt x="7087" y="2046"/>
                    <a:pt x="5061" y="438"/>
                  </a:cubicBezTo>
                  <a:cubicBezTo>
                    <a:pt x="4669" y="126"/>
                    <a:pt x="4262" y="0"/>
                    <a:pt x="38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2293;p64">
              <a:extLst>
                <a:ext uri="{FF2B5EF4-FFF2-40B4-BE49-F238E27FC236}">
                  <a16:creationId xmlns:a16="http://schemas.microsoft.com/office/drawing/2014/main" id="{27BDFFB4-06DC-7F9D-00CC-9F58EACCE2EB}"/>
                </a:ext>
              </a:extLst>
            </p:cNvPr>
            <p:cNvSpPr/>
            <p:nvPr/>
          </p:nvSpPr>
          <p:spPr>
            <a:xfrm>
              <a:off x="13357300" y="3325125"/>
              <a:ext cx="313850" cy="316375"/>
            </a:xfrm>
            <a:custGeom>
              <a:avLst/>
              <a:gdLst/>
              <a:ahLst/>
              <a:cxnLst/>
              <a:rect l="l" t="t" r="r" b="b"/>
              <a:pathLst>
                <a:path w="12554" h="12655" extrusionOk="0">
                  <a:moveTo>
                    <a:pt x="7350" y="0"/>
                  </a:moveTo>
                  <a:cubicBezTo>
                    <a:pt x="3136" y="0"/>
                    <a:pt x="2686" y="4421"/>
                    <a:pt x="2605" y="5309"/>
                  </a:cubicBezTo>
                  <a:cubicBezTo>
                    <a:pt x="2515" y="6281"/>
                    <a:pt x="1123" y="6349"/>
                    <a:pt x="1123" y="6349"/>
                  </a:cubicBezTo>
                  <a:cubicBezTo>
                    <a:pt x="1" y="7819"/>
                    <a:pt x="1256" y="10278"/>
                    <a:pt x="1975" y="10507"/>
                  </a:cubicBezTo>
                  <a:cubicBezTo>
                    <a:pt x="2008" y="10518"/>
                    <a:pt x="2043" y="10523"/>
                    <a:pt x="2079" y="10523"/>
                  </a:cubicBezTo>
                  <a:cubicBezTo>
                    <a:pt x="2635" y="10523"/>
                    <a:pt x="3557" y="9360"/>
                    <a:pt x="4061" y="9360"/>
                  </a:cubicBezTo>
                  <a:cubicBezTo>
                    <a:pt x="4242" y="9360"/>
                    <a:pt x="4368" y="9510"/>
                    <a:pt x="4405" y="9918"/>
                  </a:cubicBezTo>
                  <a:cubicBezTo>
                    <a:pt x="4489" y="10843"/>
                    <a:pt x="7022" y="12654"/>
                    <a:pt x="7691" y="12654"/>
                  </a:cubicBezTo>
                  <a:cubicBezTo>
                    <a:pt x="7716" y="12654"/>
                    <a:pt x="7739" y="12651"/>
                    <a:pt x="7759" y="12646"/>
                  </a:cubicBezTo>
                  <a:cubicBezTo>
                    <a:pt x="8299" y="12499"/>
                    <a:pt x="9943" y="10340"/>
                    <a:pt x="9943" y="10340"/>
                  </a:cubicBezTo>
                  <a:cubicBezTo>
                    <a:pt x="9943" y="10340"/>
                    <a:pt x="10663" y="10678"/>
                    <a:pt x="11089" y="10678"/>
                  </a:cubicBezTo>
                  <a:cubicBezTo>
                    <a:pt x="11302" y="10678"/>
                    <a:pt x="11442" y="10593"/>
                    <a:pt x="11382" y="10340"/>
                  </a:cubicBezTo>
                  <a:cubicBezTo>
                    <a:pt x="11202" y="9580"/>
                    <a:pt x="12553" y="6240"/>
                    <a:pt x="12553" y="5340"/>
                  </a:cubicBezTo>
                  <a:cubicBezTo>
                    <a:pt x="12553" y="4440"/>
                    <a:pt x="12524" y="824"/>
                    <a:pt x="8626" y="121"/>
                  </a:cubicBezTo>
                  <a:cubicBezTo>
                    <a:pt x="8166" y="38"/>
                    <a:pt x="7742" y="0"/>
                    <a:pt x="7350" y="0"/>
                  </a:cubicBezTo>
                  <a:close/>
                </a:path>
              </a:pathLst>
            </a:custGeom>
            <a:solidFill>
              <a:srgbClr val="F8C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2294;p64">
              <a:extLst>
                <a:ext uri="{FF2B5EF4-FFF2-40B4-BE49-F238E27FC236}">
                  <a16:creationId xmlns:a16="http://schemas.microsoft.com/office/drawing/2014/main" id="{EE1DFFE6-15E3-5DE2-B797-84BCD32E4A45}"/>
                </a:ext>
              </a:extLst>
            </p:cNvPr>
            <p:cNvSpPr/>
            <p:nvPr/>
          </p:nvSpPr>
          <p:spPr>
            <a:xfrm>
              <a:off x="13045300" y="3483825"/>
              <a:ext cx="447900" cy="638075"/>
            </a:xfrm>
            <a:custGeom>
              <a:avLst/>
              <a:gdLst/>
              <a:ahLst/>
              <a:cxnLst/>
              <a:rect l="l" t="t" r="r" b="b"/>
              <a:pathLst>
                <a:path w="17916" h="25523" extrusionOk="0">
                  <a:moveTo>
                    <a:pt x="13603" y="1"/>
                  </a:moveTo>
                  <a:cubicBezTo>
                    <a:pt x="13603" y="1"/>
                    <a:pt x="3780" y="539"/>
                    <a:pt x="1890" y="10091"/>
                  </a:cubicBezTo>
                  <a:cubicBezTo>
                    <a:pt x="0" y="19645"/>
                    <a:pt x="1890" y="25441"/>
                    <a:pt x="1890" y="25441"/>
                  </a:cubicBezTo>
                  <a:cubicBezTo>
                    <a:pt x="1890" y="25441"/>
                    <a:pt x="3144" y="25523"/>
                    <a:pt x="4756" y="25523"/>
                  </a:cubicBezTo>
                  <a:cubicBezTo>
                    <a:pt x="6599" y="25523"/>
                    <a:pt x="8910" y="25415"/>
                    <a:pt x="10349" y="24955"/>
                  </a:cubicBezTo>
                  <a:cubicBezTo>
                    <a:pt x="13050" y="24091"/>
                    <a:pt x="8695" y="17305"/>
                    <a:pt x="13824" y="12445"/>
                  </a:cubicBezTo>
                  <a:cubicBezTo>
                    <a:pt x="17916" y="8570"/>
                    <a:pt x="13603" y="1"/>
                    <a:pt x="136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2295;p64">
              <a:extLst>
                <a:ext uri="{FF2B5EF4-FFF2-40B4-BE49-F238E27FC236}">
                  <a16:creationId xmlns:a16="http://schemas.microsoft.com/office/drawing/2014/main" id="{BF8AA1CB-4043-0371-563A-E13D87A3A9D0}"/>
                </a:ext>
              </a:extLst>
            </p:cNvPr>
            <p:cNvSpPr/>
            <p:nvPr/>
          </p:nvSpPr>
          <p:spPr>
            <a:xfrm>
              <a:off x="13296675" y="3686775"/>
              <a:ext cx="522250" cy="272525"/>
            </a:xfrm>
            <a:custGeom>
              <a:avLst/>
              <a:gdLst/>
              <a:ahLst/>
              <a:cxnLst/>
              <a:rect l="l" t="t" r="r" b="b"/>
              <a:pathLst>
                <a:path w="20890" h="10901" extrusionOk="0">
                  <a:moveTo>
                    <a:pt x="3798" y="1"/>
                  </a:moveTo>
                  <a:cubicBezTo>
                    <a:pt x="1758" y="1"/>
                    <a:pt x="0" y="2682"/>
                    <a:pt x="0" y="2682"/>
                  </a:cubicBezTo>
                  <a:cubicBezTo>
                    <a:pt x="0" y="2682"/>
                    <a:pt x="4349" y="10710"/>
                    <a:pt x="7626" y="10895"/>
                  </a:cubicBezTo>
                  <a:cubicBezTo>
                    <a:pt x="7689" y="10899"/>
                    <a:pt x="7752" y="10901"/>
                    <a:pt x="7816" y="10901"/>
                  </a:cubicBezTo>
                  <a:cubicBezTo>
                    <a:pt x="11077" y="10901"/>
                    <a:pt x="15497" y="6339"/>
                    <a:pt x="15497" y="6339"/>
                  </a:cubicBezTo>
                  <a:cubicBezTo>
                    <a:pt x="15497" y="6339"/>
                    <a:pt x="17357" y="6030"/>
                    <a:pt x="18102" y="5486"/>
                  </a:cubicBezTo>
                  <a:cubicBezTo>
                    <a:pt x="18844" y="4943"/>
                    <a:pt x="18752" y="2931"/>
                    <a:pt x="18752" y="2931"/>
                  </a:cubicBezTo>
                  <a:cubicBezTo>
                    <a:pt x="18752" y="2931"/>
                    <a:pt x="20889" y="884"/>
                    <a:pt x="20238" y="884"/>
                  </a:cubicBezTo>
                  <a:cubicBezTo>
                    <a:pt x="20229" y="884"/>
                    <a:pt x="20219" y="884"/>
                    <a:pt x="20208" y="885"/>
                  </a:cubicBezTo>
                  <a:cubicBezTo>
                    <a:pt x="19465" y="947"/>
                    <a:pt x="16675" y="3055"/>
                    <a:pt x="16675" y="3055"/>
                  </a:cubicBezTo>
                  <a:cubicBezTo>
                    <a:pt x="16675" y="3055"/>
                    <a:pt x="16083" y="2507"/>
                    <a:pt x="15602" y="2507"/>
                  </a:cubicBezTo>
                  <a:cubicBezTo>
                    <a:pt x="15521" y="2507"/>
                    <a:pt x="15444" y="2523"/>
                    <a:pt x="15373" y="2558"/>
                  </a:cubicBezTo>
                  <a:cubicBezTo>
                    <a:pt x="14878" y="2807"/>
                    <a:pt x="14619" y="4668"/>
                    <a:pt x="14619" y="4668"/>
                  </a:cubicBezTo>
                  <a:cubicBezTo>
                    <a:pt x="14619" y="4668"/>
                    <a:pt x="10482" y="7411"/>
                    <a:pt x="8416" y="7411"/>
                  </a:cubicBezTo>
                  <a:cubicBezTo>
                    <a:pt x="8129" y="7411"/>
                    <a:pt x="7881" y="7358"/>
                    <a:pt x="7691" y="7237"/>
                  </a:cubicBezTo>
                  <a:cubicBezTo>
                    <a:pt x="6132" y="6245"/>
                    <a:pt x="4589" y="142"/>
                    <a:pt x="4589" y="142"/>
                  </a:cubicBezTo>
                  <a:cubicBezTo>
                    <a:pt x="4323" y="44"/>
                    <a:pt x="4058" y="1"/>
                    <a:pt x="3798" y="1"/>
                  </a:cubicBezTo>
                  <a:close/>
                </a:path>
              </a:pathLst>
            </a:custGeom>
            <a:solidFill>
              <a:srgbClr val="F8C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2296;p64">
              <a:extLst>
                <a:ext uri="{FF2B5EF4-FFF2-40B4-BE49-F238E27FC236}">
                  <a16:creationId xmlns:a16="http://schemas.microsoft.com/office/drawing/2014/main" id="{D8C51714-B49E-FDA9-F48D-C8007588FC40}"/>
                </a:ext>
              </a:extLst>
            </p:cNvPr>
            <p:cNvSpPr/>
            <p:nvPr/>
          </p:nvSpPr>
          <p:spPr>
            <a:xfrm>
              <a:off x="13227525" y="3574500"/>
              <a:ext cx="194100" cy="209800"/>
            </a:xfrm>
            <a:custGeom>
              <a:avLst/>
              <a:gdLst/>
              <a:ahLst/>
              <a:cxnLst/>
              <a:rect l="l" t="t" r="r" b="b"/>
              <a:pathLst>
                <a:path w="7764" h="8392" extrusionOk="0">
                  <a:moveTo>
                    <a:pt x="3862" y="1"/>
                  </a:moveTo>
                  <a:cubicBezTo>
                    <a:pt x="2189" y="1"/>
                    <a:pt x="609" y="2180"/>
                    <a:pt x="609" y="2180"/>
                  </a:cubicBezTo>
                  <a:cubicBezTo>
                    <a:pt x="1" y="7716"/>
                    <a:pt x="2836" y="8391"/>
                    <a:pt x="2836" y="8391"/>
                  </a:cubicBezTo>
                  <a:lnTo>
                    <a:pt x="7764" y="4813"/>
                  </a:lnTo>
                  <a:cubicBezTo>
                    <a:pt x="7764" y="4813"/>
                    <a:pt x="7087" y="2046"/>
                    <a:pt x="5063" y="438"/>
                  </a:cubicBezTo>
                  <a:cubicBezTo>
                    <a:pt x="4671" y="126"/>
                    <a:pt x="4264" y="1"/>
                    <a:pt x="38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2297;p64">
              <a:extLst>
                <a:ext uri="{FF2B5EF4-FFF2-40B4-BE49-F238E27FC236}">
                  <a16:creationId xmlns:a16="http://schemas.microsoft.com/office/drawing/2014/main" id="{93C9D38E-C4FF-9777-8C40-F46CF39FF11E}"/>
                </a:ext>
              </a:extLst>
            </p:cNvPr>
            <p:cNvSpPr/>
            <p:nvPr/>
          </p:nvSpPr>
          <p:spPr>
            <a:xfrm>
              <a:off x="13516375" y="4525700"/>
              <a:ext cx="107600" cy="94625"/>
            </a:xfrm>
            <a:custGeom>
              <a:avLst/>
              <a:gdLst/>
              <a:ahLst/>
              <a:cxnLst/>
              <a:rect l="l" t="t" r="r" b="b"/>
              <a:pathLst>
                <a:path w="4304" h="3785" extrusionOk="0">
                  <a:moveTo>
                    <a:pt x="1492" y="0"/>
                  </a:moveTo>
                  <a:cubicBezTo>
                    <a:pt x="844" y="0"/>
                    <a:pt x="0" y="240"/>
                    <a:pt x="644" y="1649"/>
                  </a:cubicBezTo>
                  <a:lnTo>
                    <a:pt x="1620" y="3784"/>
                  </a:lnTo>
                  <a:lnTo>
                    <a:pt x="4304" y="3113"/>
                  </a:lnTo>
                  <a:lnTo>
                    <a:pt x="2108" y="64"/>
                  </a:lnTo>
                  <a:cubicBezTo>
                    <a:pt x="2108" y="64"/>
                    <a:pt x="1826" y="0"/>
                    <a:pt x="1492" y="0"/>
                  </a:cubicBezTo>
                  <a:close/>
                </a:path>
              </a:pathLst>
            </a:custGeom>
            <a:solidFill>
              <a:srgbClr val="F8C2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2298;p64">
              <a:extLst>
                <a:ext uri="{FF2B5EF4-FFF2-40B4-BE49-F238E27FC236}">
                  <a16:creationId xmlns:a16="http://schemas.microsoft.com/office/drawing/2014/main" id="{71F26BF3-5827-9BE2-CE57-F08B0E855841}"/>
                </a:ext>
              </a:extLst>
            </p:cNvPr>
            <p:cNvSpPr/>
            <p:nvPr/>
          </p:nvSpPr>
          <p:spPr>
            <a:xfrm>
              <a:off x="13077800" y="4007200"/>
              <a:ext cx="539325" cy="586700"/>
            </a:xfrm>
            <a:custGeom>
              <a:avLst/>
              <a:gdLst/>
              <a:ahLst/>
              <a:cxnLst/>
              <a:rect l="l" t="t" r="r" b="b"/>
              <a:pathLst>
                <a:path w="21573" h="23468" extrusionOk="0">
                  <a:moveTo>
                    <a:pt x="3715" y="0"/>
                  </a:moveTo>
                  <a:cubicBezTo>
                    <a:pt x="2243" y="0"/>
                    <a:pt x="669" y="1416"/>
                    <a:pt x="302" y="2862"/>
                  </a:cubicBezTo>
                  <a:cubicBezTo>
                    <a:pt x="0" y="4057"/>
                    <a:pt x="1092" y="5396"/>
                    <a:pt x="1092" y="5396"/>
                  </a:cubicBezTo>
                  <a:lnTo>
                    <a:pt x="10428" y="10599"/>
                  </a:lnTo>
                  <a:lnTo>
                    <a:pt x="17506" y="23467"/>
                  </a:lnTo>
                  <a:lnTo>
                    <a:pt x="21573" y="21271"/>
                  </a:lnTo>
                  <a:cubicBezTo>
                    <a:pt x="21573" y="21271"/>
                    <a:pt x="18106" y="10616"/>
                    <a:pt x="15248" y="6361"/>
                  </a:cubicBezTo>
                  <a:cubicBezTo>
                    <a:pt x="12391" y="2107"/>
                    <a:pt x="4363" y="100"/>
                    <a:pt x="4363" y="100"/>
                  </a:cubicBezTo>
                  <a:cubicBezTo>
                    <a:pt x="4152" y="32"/>
                    <a:pt x="3935" y="0"/>
                    <a:pt x="3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2299;p64">
              <a:extLst>
                <a:ext uri="{FF2B5EF4-FFF2-40B4-BE49-F238E27FC236}">
                  <a16:creationId xmlns:a16="http://schemas.microsoft.com/office/drawing/2014/main" id="{75C9589B-5BC3-99D7-0505-9D3128835D12}"/>
                </a:ext>
              </a:extLst>
            </p:cNvPr>
            <p:cNvSpPr/>
            <p:nvPr/>
          </p:nvSpPr>
          <p:spPr>
            <a:xfrm>
              <a:off x="13533300" y="4595775"/>
              <a:ext cx="263275" cy="124000"/>
            </a:xfrm>
            <a:custGeom>
              <a:avLst/>
              <a:gdLst/>
              <a:ahLst/>
              <a:cxnLst/>
              <a:rect l="l" t="t" r="r" b="b"/>
              <a:pathLst>
                <a:path w="10531" h="4960" extrusionOk="0">
                  <a:moveTo>
                    <a:pt x="3627" y="0"/>
                  </a:moveTo>
                  <a:cubicBezTo>
                    <a:pt x="2752" y="532"/>
                    <a:pt x="1553" y="605"/>
                    <a:pt x="956" y="605"/>
                  </a:cubicBezTo>
                  <a:cubicBezTo>
                    <a:pt x="728" y="605"/>
                    <a:pt x="587" y="595"/>
                    <a:pt x="587" y="595"/>
                  </a:cubicBezTo>
                  <a:cubicBezTo>
                    <a:pt x="1" y="1085"/>
                    <a:pt x="183" y="3373"/>
                    <a:pt x="587" y="3818"/>
                  </a:cubicBezTo>
                  <a:cubicBezTo>
                    <a:pt x="978" y="4250"/>
                    <a:pt x="8074" y="4960"/>
                    <a:pt x="9381" y="4960"/>
                  </a:cubicBezTo>
                  <a:cubicBezTo>
                    <a:pt x="9424" y="4960"/>
                    <a:pt x="9461" y="4959"/>
                    <a:pt x="9491" y="4957"/>
                  </a:cubicBezTo>
                  <a:cubicBezTo>
                    <a:pt x="10432" y="4908"/>
                    <a:pt x="10531" y="3620"/>
                    <a:pt x="9491" y="3224"/>
                  </a:cubicBezTo>
                  <a:cubicBezTo>
                    <a:pt x="8451" y="2828"/>
                    <a:pt x="3627" y="0"/>
                    <a:pt x="3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2300;p64">
              <a:extLst>
                <a:ext uri="{FF2B5EF4-FFF2-40B4-BE49-F238E27FC236}">
                  <a16:creationId xmlns:a16="http://schemas.microsoft.com/office/drawing/2014/main" id="{CC8B3F59-722F-1AC7-FE8B-A35D78FCA471}"/>
                </a:ext>
              </a:extLst>
            </p:cNvPr>
            <p:cNvSpPr/>
            <p:nvPr/>
          </p:nvSpPr>
          <p:spPr>
            <a:xfrm>
              <a:off x="13639475" y="4534175"/>
              <a:ext cx="263275" cy="124000"/>
            </a:xfrm>
            <a:custGeom>
              <a:avLst/>
              <a:gdLst/>
              <a:ahLst/>
              <a:cxnLst/>
              <a:rect l="l" t="t" r="r" b="b"/>
              <a:pathLst>
                <a:path w="10531" h="4960" extrusionOk="0">
                  <a:moveTo>
                    <a:pt x="3628" y="0"/>
                  </a:moveTo>
                  <a:cubicBezTo>
                    <a:pt x="2753" y="533"/>
                    <a:pt x="1553" y="607"/>
                    <a:pt x="957" y="607"/>
                  </a:cubicBezTo>
                  <a:cubicBezTo>
                    <a:pt x="729" y="607"/>
                    <a:pt x="589" y="596"/>
                    <a:pt x="589" y="596"/>
                  </a:cubicBezTo>
                  <a:cubicBezTo>
                    <a:pt x="0" y="1085"/>
                    <a:pt x="183" y="3374"/>
                    <a:pt x="589" y="3820"/>
                  </a:cubicBezTo>
                  <a:cubicBezTo>
                    <a:pt x="979" y="4251"/>
                    <a:pt x="8061" y="4960"/>
                    <a:pt x="9378" y="4960"/>
                  </a:cubicBezTo>
                  <a:cubicBezTo>
                    <a:pt x="9423" y="4960"/>
                    <a:pt x="9461" y="4959"/>
                    <a:pt x="9492" y="4957"/>
                  </a:cubicBezTo>
                  <a:cubicBezTo>
                    <a:pt x="10432" y="4908"/>
                    <a:pt x="10531" y="3622"/>
                    <a:pt x="9492" y="3226"/>
                  </a:cubicBezTo>
                  <a:cubicBezTo>
                    <a:pt x="8452" y="2829"/>
                    <a:pt x="3628" y="0"/>
                    <a:pt x="3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2301;p64">
              <a:extLst>
                <a:ext uri="{FF2B5EF4-FFF2-40B4-BE49-F238E27FC236}">
                  <a16:creationId xmlns:a16="http://schemas.microsoft.com/office/drawing/2014/main" id="{13A6CFC9-F5D0-EE1D-11E5-5C9F928BACCD}"/>
                </a:ext>
              </a:extLst>
            </p:cNvPr>
            <p:cNvSpPr/>
            <p:nvPr/>
          </p:nvSpPr>
          <p:spPr>
            <a:xfrm>
              <a:off x="13397500" y="3276400"/>
              <a:ext cx="354500" cy="240725"/>
            </a:xfrm>
            <a:custGeom>
              <a:avLst/>
              <a:gdLst/>
              <a:ahLst/>
              <a:cxnLst/>
              <a:rect l="l" t="t" r="r" b="b"/>
              <a:pathLst>
                <a:path w="14180" h="9629" extrusionOk="0">
                  <a:moveTo>
                    <a:pt x="5203" y="0"/>
                  </a:moveTo>
                  <a:cubicBezTo>
                    <a:pt x="4762" y="0"/>
                    <a:pt x="3932" y="775"/>
                    <a:pt x="3932" y="775"/>
                  </a:cubicBezTo>
                  <a:cubicBezTo>
                    <a:pt x="3932" y="775"/>
                    <a:pt x="3538" y="546"/>
                    <a:pt x="3078" y="546"/>
                  </a:cubicBezTo>
                  <a:cubicBezTo>
                    <a:pt x="2949" y="546"/>
                    <a:pt x="2816" y="563"/>
                    <a:pt x="2684" y="609"/>
                  </a:cubicBezTo>
                  <a:cubicBezTo>
                    <a:pt x="2081" y="818"/>
                    <a:pt x="3189" y="1341"/>
                    <a:pt x="3189" y="1341"/>
                  </a:cubicBezTo>
                  <a:cubicBezTo>
                    <a:pt x="3184" y="1341"/>
                    <a:pt x="3178" y="1340"/>
                    <a:pt x="3173" y="1340"/>
                  </a:cubicBezTo>
                  <a:cubicBezTo>
                    <a:pt x="2607" y="1340"/>
                    <a:pt x="661" y="3936"/>
                    <a:pt x="268" y="6229"/>
                  </a:cubicBezTo>
                  <a:cubicBezTo>
                    <a:pt x="0" y="7792"/>
                    <a:pt x="214" y="8045"/>
                    <a:pt x="380" y="8045"/>
                  </a:cubicBezTo>
                  <a:cubicBezTo>
                    <a:pt x="459" y="8045"/>
                    <a:pt x="528" y="7987"/>
                    <a:pt x="528" y="7987"/>
                  </a:cubicBezTo>
                  <a:cubicBezTo>
                    <a:pt x="528" y="7987"/>
                    <a:pt x="565" y="9263"/>
                    <a:pt x="963" y="9561"/>
                  </a:cubicBezTo>
                  <a:cubicBezTo>
                    <a:pt x="1024" y="9606"/>
                    <a:pt x="1107" y="9628"/>
                    <a:pt x="1206" y="9628"/>
                  </a:cubicBezTo>
                  <a:cubicBezTo>
                    <a:pt x="1754" y="9628"/>
                    <a:pt x="2764" y="8930"/>
                    <a:pt x="2882" y="7623"/>
                  </a:cubicBezTo>
                  <a:cubicBezTo>
                    <a:pt x="2976" y="6583"/>
                    <a:pt x="3802" y="6228"/>
                    <a:pt x="4402" y="6228"/>
                  </a:cubicBezTo>
                  <a:cubicBezTo>
                    <a:pt x="4692" y="6228"/>
                    <a:pt x="4930" y="6311"/>
                    <a:pt x="5006" y="6441"/>
                  </a:cubicBezTo>
                  <a:cubicBezTo>
                    <a:pt x="5238" y="6837"/>
                    <a:pt x="4674" y="7679"/>
                    <a:pt x="4427" y="8276"/>
                  </a:cubicBezTo>
                  <a:cubicBezTo>
                    <a:pt x="4179" y="8875"/>
                    <a:pt x="4575" y="8966"/>
                    <a:pt x="5006" y="9065"/>
                  </a:cubicBezTo>
                  <a:cubicBezTo>
                    <a:pt x="5017" y="9068"/>
                    <a:pt x="5028" y="9069"/>
                    <a:pt x="5039" y="9069"/>
                  </a:cubicBezTo>
                  <a:cubicBezTo>
                    <a:pt x="5472" y="9069"/>
                    <a:pt x="6149" y="7289"/>
                    <a:pt x="6149" y="7289"/>
                  </a:cubicBezTo>
                  <a:cubicBezTo>
                    <a:pt x="6149" y="7289"/>
                    <a:pt x="6665" y="7241"/>
                    <a:pt x="7169" y="7241"/>
                  </a:cubicBezTo>
                  <a:cubicBezTo>
                    <a:pt x="7417" y="7241"/>
                    <a:pt x="7663" y="7253"/>
                    <a:pt x="7842" y="7287"/>
                  </a:cubicBezTo>
                  <a:cubicBezTo>
                    <a:pt x="8387" y="7391"/>
                    <a:pt x="8684" y="8025"/>
                    <a:pt x="9774" y="8355"/>
                  </a:cubicBezTo>
                  <a:cubicBezTo>
                    <a:pt x="10333" y="8523"/>
                    <a:pt x="10749" y="8706"/>
                    <a:pt x="11208" y="8706"/>
                  </a:cubicBezTo>
                  <a:cubicBezTo>
                    <a:pt x="11644" y="8706"/>
                    <a:pt x="12119" y="8542"/>
                    <a:pt x="12793" y="8045"/>
                  </a:cubicBezTo>
                  <a:cubicBezTo>
                    <a:pt x="14180" y="7026"/>
                    <a:pt x="12150" y="5795"/>
                    <a:pt x="12149" y="5795"/>
                  </a:cubicBezTo>
                  <a:lnTo>
                    <a:pt x="12149" y="5795"/>
                  </a:lnTo>
                  <a:cubicBezTo>
                    <a:pt x="12150" y="5795"/>
                    <a:pt x="12436" y="5929"/>
                    <a:pt x="12733" y="5929"/>
                  </a:cubicBezTo>
                  <a:cubicBezTo>
                    <a:pt x="13089" y="5929"/>
                    <a:pt x="13461" y="5739"/>
                    <a:pt x="13388" y="4905"/>
                  </a:cubicBezTo>
                  <a:cubicBezTo>
                    <a:pt x="13286" y="3744"/>
                    <a:pt x="12431" y="3603"/>
                    <a:pt x="12021" y="3603"/>
                  </a:cubicBezTo>
                  <a:cubicBezTo>
                    <a:pt x="11890" y="3603"/>
                    <a:pt x="11804" y="3618"/>
                    <a:pt x="11804" y="3618"/>
                  </a:cubicBezTo>
                  <a:cubicBezTo>
                    <a:pt x="11804" y="3618"/>
                    <a:pt x="9823" y="3074"/>
                    <a:pt x="8338" y="1589"/>
                  </a:cubicBezTo>
                  <a:cubicBezTo>
                    <a:pt x="7660" y="910"/>
                    <a:pt x="6907" y="725"/>
                    <a:pt x="6288" y="725"/>
                  </a:cubicBezTo>
                  <a:cubicBezTo>
                    <a:pt x="5551" y="725"/>
                    <a:pt x="5006" y="987"/>
                    <a:pt x="5006" y="987"/>
                  </a:cubicBezTo>
                  <a:cubicBezTo>
                    <a:pt x="5006" y="987"/>
                    <a:pt x="5685" y="626"/>
                    <a:pt x="5423" y="126"/>
                  </a:cubicBezTo>
                  <a:cubicBezTo>
                    <a:pt x="5377" y="37"/>
                    <a:pt x="5299" y="0"/>
                    <a:pt x="5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2" name="Text Placeholder 1">
            <a:extLst>
              <a:ext uri="{FF2B5EF4-FFF2-40B4-BE49-F238E27FC236}">
                <a16:creationId xmlns:a16="http://schemas.microsoft.com/office/drawing/2014/main" id="{D3DF3865-F01E-BFA0-C6B1-0A831344BDE6}"/>
              </a:ext>
            </a:extLst>
          </p:cNvPr>
          <p:cNvSpPr>
            <a:spLocks noGrp="1"/>
          </p:cNvSpPr>
          <p:nvPr>
            <p:ph type="body" idx="2"/>
          </p:nvPr>
        </p:nvSpPr>
        <p:spPr/>
        <p:txBody>
          <a:bodyPr/>
          <a:lstStyle/>
          <a:p>
            <a:endParaRPr lang="en-US" dirty="0"/>
          </a:p>
        </p:txBody>
      </p:sp>
      <p:sp>
        <p:nvSpPr>
          <p:cNvPr id="425" name="Google Shape;425;p36"/>
          <p:cNvSpPr txBox="1">
            <a:spLocks noGrp="1"/>
          </p:cNvSpPr>
          <p:nvPr>
            <p:ph type="title"/>
          </p:nvPr>
        </p:nvSpPr>
        <p:spPr>
          <a:xfrm>
            <a:off x="1739808" y="308578"/>
            <a:ext cx="4517154"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mn-lt"/>
              </a:rPr>
              <a:t>SIUE Facts</a:t>
            </a:r>
            <a:endParaRPr b="1" dirty="0">
              <a:latin typeface="+mn-lt"/>
            </a:endParaRPr>
          </a:p>
        </p:txBody>
      </p:sp>
      <p:pic>
        <p:nvPicPr>
          <p:cNvPr id="6" name="Picture 5">
            <a:extLst>
              <a:ext uri="{FF2B5EF4-FFF2-40B4-BE49-F238E27FC236}">
                <a16:creationId xmlns:a16="http://schemas.microsoft.com/office/drawing/2014/main" id="{3FEC585D-BB59-68B0-FD9D-6E054190B00B}"/>
              </a:ext>
            </a:extLst>
          </p:cNvPr>
          <p:cNvPicPr>
            <a:picLocks noChangeAspect="1"/>
          </p:cNvPicPr>
          <p:nvPr/>
        </p:nvPicPr>
        <p:blipFill>
          <a:blip r:embed="rId3"/>
          <a:stretch>
            <a:fillRect/>
          </a:stretch>
        </p:blipFill>
        <p:spPr>
          <a:xfrm>
            <a:off x="3123430" y="1243485"/>
            <a:ext cx="5791702" cy="3817951"/>
          </a:xfrm>
          <a:prstGeom prst="rect">
            <a:avLst/>
          </a:prstGeom>
        </p:spPr>
      </p:pic>
      <p:pic>
        <p:nvPicPr>
          <p:cNvPr id="1028" name="Picture 4">
            <a:extLst>
              <a:ext uri="{FF2B5EF4-FFF2-40B4-BE49-F238E27FC236}">
                <a16:creationId xmlns:a16="http://schemas.microsoft.com/office/drawing/2014/main" id="{2499F0DF-CF52-D2FC-F275-738844411A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87" y="1844212"/>
            <a:ext cx="2270589" cy="22705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4"/>
          <p:cNvSpPr txBox="1">
            <a:spLocks noGrp="1"/>
          </p:cNvSpPr>
          <p:nvPr>
            <p:ph type="body" idx="2"/>
          </p:nvPr>
        </p:nvSpPr>
        <p:spPr>
          <a:xfrm>
            <a:off x="4453612" y="1354463"/>
            <a:ext cx="3514200" cy="3669713"/>
          </a:xfrm>
          <a:prstGeom prst="rect">
            <a:avLst/>
          </a:prstGeom>
        </p:spPr>
        <p:txBody>
          <a:bodyPr spcFirstLastPara="1" wrap="square" lIns="91425" tIns="91425" rIns="91425" bIns="91425" anchor="t" anchorCtr="0">
            <a:noAutofit/>
          </a:bodyPr>
          <a:lstStyle/>
          <a:p>
            <a:pPr marL="285750" indent="-285750" algn="just"/>
            <a:r>
              <a:rPr lang="en-US" b="0" i="0" dirty="0">
                <a:solidFill>
                  <a:srgbClr val="374151"/>
                </a:solidFill>
                <a:effectLst/>
                <a:latin typeface="+mn-lt"/>
              </a:rPr>
              <a:t>Identification of at-risk students at the start of their academic journey enables timely interventions.</a:t>
            </a:r>
          </a:p>
          <a:p>
            <a:pPr marL="285750" indent="-285750" algn="just"/>
            <a:r>
              <a:rPr lang="en-US" b="0" i="0" dirty="0">
                <a:solidFill>
                  <a:srgbClr val="374151"/>
                </a:solidFill>
                <a:effectLst/>
                <a:latin typeface="+mn-lt"/>
              </a:rPr>
              <a:t>Providing personalized support to help students reach their academic potential.</a:t>
            </a:r>
          </a:p>
          <a:p>
            <a:pPr marL="285750" indent="-285750" algn="just"/>
            <a:r>
              <a:rPr lang="en-US" b="0" i="0" dirty="0">
                <a:solidFill>
                  <a:srgbClr val="374151"/>
                </a:solidFill>
                <a:effectLst/>
                <a:latin typeface="+mn-lt"/>
              </a:rPr>
              <a:t>Expanding from "fail/success" to include "relative success" for a nuanced understanding.</a:t>
            </a:r>
          </a:p>
          <a:p>
            <a:pPr marL="285750" indent="-285750" algn="just"/>
            <a:r>
              <a:rPr lang="en-US" dirty="0">
                <a:solidFill>
                  <a:srgbClr val="343541"/>
                </a:solidFill>
                <a:latin typeface="+mn-lt"/>
              </a:rPr>
              <a:t>A</a:t>
            </a:r>
            <a:r>
              <a:rPr lang="en-US" b="0" i="0" dirty="0">
                <a:solidFill>
                  <a:srgbClr val="343541"/>
                </a:solidFill>
                <a:effectLst/>
                <a:latin typeface="+mn-lt"/>
              </a:rPr>
              <a:t> model must be built that is not limited to a specific field of study but can be generalized across courses in the institution.</a:t>
            </a:r>
            <a:endParaRPr dirty="0">
              <a:latin typeface="+mn-lt"/>
            </a:endParaRPr>
          </a:p>
        </p:txBody>
      </p:sp>
      <p:sp>
        <p:nvSpPr>
          <p:cNvPr id="354" name="Google Shape;354;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mn-lt"/>
              </a:rPr>
              <a:t>Motivation</a:t>
            </a:r>
          </a:p>
        </p:txBody>
      </p:sp>
      <p:sp>
        <p:nvSpPr>
          <p:cNvPr id="356" name="Google Shape;356;p34"/>
          <p:cNvSpPr/>
          <p:nvPr/>
        </p:nvSpPr>
        <p:spPr>
          <a:xfrm>
            <a:off x="4332300" y="354575"/>
            <a:ext cx="479400" cy="54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566;p40">
            <a:extLst>
              <a:ext uri="{FF2B5EF4-FFF2-40B4-BE49-F238E27FC236}">
                <a16:creationId xmlns:a16="http://schemas.microsoft.com/office/drawing/2014/main" id="{8E6E3FBF-AB2D-1A94-F38C-191D391E16D6}"/>
              </a:ext>
            </a:extLst>
          </p:cNvPr>
          <p:cNvGrpSpPr/>
          <p:nvPr/>
        </p:nvGrpSpPr>
        <p:grpSpPr>
          <a:xfrm>
            <a:off x="941185" y="962577"/>
            <a:ext cx="3340129" cy="3763666"/>
            <a:chOff x="2990086" y="682402"/>
            <a:chExt cx="3314607" cy="3734907"/>
          </a:xfrm>
        </p:grpSpPr>
        <p:sp>
          <p:nvSpPr>
            <p:cNvPr id="382" name="Google Shape;567;p40">
              <a:extLst>
                <a:ext uri="{FF2B5EF4-FFF2-40B4-BE49-F238E27FC236}">
                  <a16:creationId xmlns:a16="http://schemas.microsoft.com/office/drawing/2014/main" id="{8C8296F0-766E-0182-9B34-97552E61B2AF}"/>
                </a:ext>
              </a:extLst>
            </p:cNvPr>
            <p:cNvSpPr/>
            <p:nvPr/>
          </p:nvSpPr>
          <p:spPr>
            <a:xfrm>
              <a:off x="5428067" y="2266329"/>
              <a:ext cx="453485" cy="2150980"/>
            </a:xfrm>
            <a:custGeom>
              <a:avLst/>
              <a:gdLst/>
              <a:ahLst/>
              <a:cxnLst/>
              <a:rect l="l" t="t" r="r" b="b"/>
              <a:pathLst>
                <a:path w="24270" h="115118" extrusionOk="0">
                  <a:moveTo>
                    <a:pt x="1140" y="0"/>
                  </a:moveTo>
                  <a:cubicBezTo>
                    <a:pt x="1038" y="0"/>
                    <a:pt x="933" y="23"/>
                    <a:pt x="829" y="71"/>
                  </a:cubicBezTo>
                  <a:cubicBezTo>
                    <a:pt x="305" y="311"/>
                    <a:pt x="0" y="1093"/>
                    <a:pt x="149" y="1819"/>
                  </a:cubicBezTo>
                  <a:cubicBezTo>
                    <a:pt x="3956" y="20446"/>
                    <a:pt x="7619" y="39461"/>
                    <a:pt x="11160" y="57849"/>
                  </a:cubicBezTo>
                  <a:cubicBezTo>
                    <a:pt x="14708" y="76268"/>
                    <a:pt x="18376" y="95315"/>
                    <a:pt x="22225" y="114165"/>
                  </a:cubicBezTo>
                  <a:cubicBezTo>
                    <a:pt x="22344" y="114747"/>
                    <a:pt x="22718" y="115117"/>
                    <a:pt x="23132" y="115117"/>
                  </a:cubicBezTo>
                  <a:cubicBezTo>
                    <a:pt x="23239" y="115117"/>
                    <a:pt x="23344" y="115093"/>
                    <a:pt x="23442" y="115048"/>
                  </a:cubicBezTo>
                  <a:cubicBezTo>
                    <a:pt x="23965" y="114808"/>
                    <a:pt x="24270" y="114025"/>
                    <a:pt x="24122" y="113300"/>
                  </a:cubicBezTo>
                  <a:cubicBezTo>
                    <a:pt x="20275" y="94468"/>
                    <a:pt x="16610" y="75431"/>
                    <a:pt x="13065" y="57022"/>
                  </a:cubicBezTo>
                  <a:cubicBezTo>
                    <a:pt x="9521" y="38623"/>
                    <a:pt x="5857" y="19598"/>
                    <a:pt x="2046" y="954"/>
                  </a:cubicBezTo>
                  <a:cubicBezTo>
                    <a:pt x="1927" y="372"/>
                    <a:pt x="1554" y="0"/>
                    <a:pt x="1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568;p40">
              <a:extLst>
                <a:ext uri="{FF2B5EF4-FFF2-40B4-BE49-F238E27FC236}">
                  <a16:creationId xmlns:a16="http://schemas.microsoft.com/office/drawing/2014/main" id="{EDB8E30A-FA05-8294-55E5-845AB03B2FC2}"/>
                </a:ext>
              </a:extLst>
            </p:cNvPr>
            <p:cNvSpPr/>
            <p:nvPr/>
          </p:nvSpPr>
          <p:spPr>
            <a:xfrm>
              <a:off x="5851226" y="2266329"/>
              <a:ext cx="453466" cy="2150980"/>
            </a:xfrm>
            <a:custGeom>
              <a:avLst/>
              <a:gdLst/>
              <a:ahLst/>
              <a:cxnLst/>
              <a:rect l="l" t="t" r="r" b="b"/>
              <a:pathLst>
                <a:path w="24269" h="115118" extrusionOk="0">
                  <a:moveTo>
                    <a:pt x="1140" y="0"/>
                  </a:moveTo>
                  <a:cubicBezTo>
                    <a:pt x="1037" y="0"/>
                    <a:pt x="933" y="23"/>
                    <a:pt x="829" y="71"/>
                  </a:cubicBezTo>
                  <a:cubicBezTo>
                    <a:pt x="304" y="311"/>
                    <a:pt x="0" y="1093"/>
                    <a:pt x="149" y="1819"/>
                  </a:cubicBezTo>
                  <a:cubicBezTo>
                    <a:pt x="3956" y="20446"/>
                    <a:pt x="7618" y="39461"/>
                    <a:pt x="11160" y="57849"/>
                  </a:cubicBezTo>
                  <a:cubicBezTo>
                    <a:pt x="14708" y="76268"/>
                    <a:pt x="18376" y="95315"/>
                    <a:pt x="22224" y="114165"/>
                  </a:cubicBezTo>
                  <a:cubicBezTo>
                    <a:pt x="22344" y="114747"/>
                    <a:pt x="22718" y="115117"/>
                    <a:pt x="23132" y="115117"/>
                  </a:cubicBezTo>
                  <a:cubicBezTo>
                    <a:pt x="23238" y="115117"/>
                    <a:pt x="23344" y="115093"/>
                    <a:pt x="23441" y="115048"/>
                  </a:cubicBezTo>
                  <a:cubicBezTo>
                    <a:pt x="23965" y="114808"/>
                    <a:pt x="24268" y="114025"/>
                    <a:pt x="24121" y="113300"/>
                  </a:cubicBezTo>
                  <a:cubicBezTo>
                    <a:pt x="20276" y="94468"/>
                    <a:pt x="16609" y="75431"/>
                    <a:pt x="13063" y="57022"/>
                  </a:cubicBezTo>
                  <a:cubicBezTo>
                    <a:pt x="9521" y="38623"/>
                    <a:pt x="5856" y="19598"/>
                    <a:pt x="2045" y="954"/>
                  </a:cubicBezTo>
                  <a:cubicBezTo>
                    <a:pt x="1926" y="372"/>
                    <a:pt x="1553" y="0"/>
                    <a:pt x="1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569;p40">
              <a:extLst>
                <a:ext uri="{FF2B5EF4-FFF2-40B4-BE49-F238E27FC236}">
                  <a16:creationId xmlns:a16="http://schemas.microsoft.com/office/drawing/2014/main" id="{F1E351FE-BEEC-13FD-9833-CC36A9524E29}"/>
                </a:ext>
              </a:extLst>
            </p:cNvPr>
            <p:cNvSpPr/>
            <p:nvPr/>
          </p:nvSpPr>
          <p:spPr>
            <a:xfrm>
              <a:off x="5729811" y="3745826"/>
              <a:ext cx="439060" cy="51757"/>
            </a:xfrm>
            <a:custGeom>
              <a:avLst/>
              <a:gdLst/>
              <a:ahLst/>
              <a:cxnLst/>
              <a:rect l="l" t="t" r="r" b="b"/>
              <a:pathLst>
                <a:path w="23498" h="2770" extrusionOk="0">
                  <a:moveTo>
                    <a:pt x="1050" y="0"/>
                  </a:moveTo>
                  <a:cubicBezTo>
                    <a:pt x="506" y="0"/>
                    <a:pt x="46" y="619"/>
                    <a:pt x="24" y="1384"/>
                  </a:cubicBezTo>
                  <a:cubicBezTo>
                    <a:pt x="1" y="2151"/>
                    <a:pt x="423" y="2769"/>
                    <a:pt x="967" y="2769"/>
                  </a:cubicBezTo>
                  <a:lnTo>
                    <a:pt x="22449" y="2769"/>
                  </a:lnTo>
                  <a:cubicBezTo>
                    <a:pt x="22993" y="2769"/>
                    <a:pt x="23452" y="2151"/>
                    <a:pt x="23475" y="1384"/>
                  </a:cubicBezTo>
                  <a:cubicBezTo>
                    <a:pt x="23498" y="619"/>
                    <a:pt x="23076" y="0"/>
                    <a:pt x="22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570;p40">
              <a:extLst>
                <a:ext uri="{FF2B5EF4-FFF2-40B4-BE49-F238E27FC236}">
                  <a16:creationId xmlns:a16="http://schemas.microsoft.com/office/drawing/2014/main" id="{AE29CCAC-7DA7-945D-9443-9FC37FA22B0E}"/>
                </a:ext>
              </a:extLst>
            </p:cNvPr>
            <p:cNvSpPr/>
            <p:nvPr/>
          </p:nvSpPr>
          <p:spPr>
            <a:xfrm>
              <a:off x="5665871" y="3396099"/>
              <a:ext cx="439079" cy="51776"/>
            </a:xfrm>
            <a:custGeom>
              <a:avLst/>
              <a:gdLst/>
              <a:ahLst/>
              <a:cxnLst/>
              <a:rect l="l" t="t" r="r" b="b"/>
              <a:pathLst>
                <a:path w="23499" h="2771" extrusionOk="0">
                  <a:moveTo>
                    <a:pt x="1049" y="0"/>
                  </a:moveTo>
                  <a:cubicBezTo>
                    <a:pt x="504" y="0"/>
                    <a:pt x="45" y="620"/>
                    <a:pt x="22" y="1385"/>
                  </a:cubicBezTo>
                  <a:cubicBezTo>
                    <a:pt x="0" y="2151"/>
                    <a:pt x="422" y="2770"/>
                    <a:pt x="966" y="2770"/>
                  </a:cubicBezTo>
                  <a:lnTo>
                    <a:pt x="22450" y="2770"/>
                  </a:lnTo>
                  <a:cubicBezTo>
                    <a:pt x="22994" y="2770"/>
                    <a:pt x="23452" y="2151"/>
                    <a:pt x="23476" y="1385"/>
                  </a:cubicBezTo>
                  <a:cubicBezTo>
                    <a:pt x="23499" y="620"/>
                    <a:pt x="23076" y="0"/>
                    <a:pt x="22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571;p40">
              <a:extLst>
                <a:ext uri="{FF2B5EF4-FFF2-40B4-BE49-F238E27FC236}">
                  <a16:creationId xmlns:a16="http://schemas.microsoft.com/office/drawing/2014/main" id="{4B9D3493-A79E-DEE3-6C74-9775B62810C1}"/>
                </a:ext>
              </a:extLst>
            </p:cNvPr>
            <p:cNvSpPr/>
            <p:nvPr/>
          </p:nvSpPr>
          <p:spPr>
            <a:xfrm>
              <a:off x="5793770" y="4095534"/>
              <a:ext cx="439079" cy="51776"/>
            </a:xfrm>
            <a:custGeom>
              <a:avLst/>
              <a:gdLst/>
              <a:ahLst/>
              <a:cxnLst/>
              <a:rect l="l" t="t" r="r" b="b"/>
              <a:pathLst>
                <a:path w="23499" h="2771" extrusionOk="0">
                  <a:moveTo>
                    <a:pt x="1049" y="0"/>
                  </a:moveTo>
                  <a:cubicBezTo>
                    <a:pt x="505" y="0"/>
                    <a:pt x="47" y="620"/>
                    <a:pt x="23" y="1385"/>
                  </a:cubicBezTo>
                  <a:cubicBezTo>
                    <a:pt x="0" y="2150"/>
                    <a:pt x="421" y="2770"/>
                    <a:pt x="966" y="2770"/>
                  </a:cubicBezTo>
                  <a:lnTo>
                    <a:pt x="22450" y="2770"/>
                  </a:lnTo>
                  <a:cubicBezTo>
                    <a:pt x="22994" y="2770"/>
                    <a:pt x="23453" y="2150"/>
                    <a:pt x="23476" y="1385"/>
                  </a:cubicBezTo>
                  <a:cubicBezTo>
                    <a:pt x="23499" y="620"/>
                    <a:pt x="23077" y="0"/>
                    <a:pt x="22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572;p40">
              <a:extLst>
                <a:ext uri="{FF2B5EF4-FFF2-40B4-BE49-F238E27FC236}">
                  <a16:creationId xmlns:a16="http://schemas.microsoft.com/office/drawing/2014/main" id="{8D389DBD-784C-E861-EAE9-69AADAEF38BB}"/>
                </a:ext>
              </a:extLst>
            </p:cNvPr>
            <p:cNvSpPr/>
            <p:nvPr/>
          </p:nvSpPr>
          <p:spPr>
            <a:xfrm>
              <a:off x="5589468" y="3046390"/>
              <a:ext cx="439079" cy="51757"/>
            </a:xfrm>
            <a:custGeom>
              <a:avLst/>
              <a:gdLst/>
              <a:ahLst/>
              <a:cxnLst/>
              <a:rect l="l" t="t" r="r" b="b"/>
              <a:pathLst>
                <a:path w="23499" h="2770" extrusionOk="0">
                  <a:moveTo>
                    <a:pt x="1050" y="0"/>
                  </a:moveTo>
                  <a:cubicBezTo>
                    <a:pt x="505" y="0"/>
                    <a:pt x="47" y="619"/>
                    <a:pt x="24" y="1385"/>
                  </a:cubicBezTo>
                  <a:cubicBezTo>
                    <a:pt x="1" y="2151"/>
                    <a:pt x="422" y="2769"/>
                    <a:pt x="966" y="2769"/>
                  </a:cubicBezTo>
                  <a:lnTo>
                    <a:pt x="22449" y="2769"/>
                  </a:lnTo>
                  <a:cubicBezTo>
                    <a:pt x="22994" y="2769"/>
                    <a:pt x="23453" y="2151"/>
                    <a:pt x="23476" y="1385"/>
                  </a:cubicBezTo>
                  <a:cubicBezTo>
                    <a:pt x="23499" y="619"/>
                    <a:pt x="23076" y="0"/>
                    <a:pt x="22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573;p40">
              <a:extLst>
                <a:ext uri="{FF2B5EF4-FFF2-40B4-BE49-F238E27FC236}">
                  <a16:creationId xmlns:a16="http://schemas.microsoft.com/office/drawing/2014/main" id="{FE4A33AB-48FB-D3A6-DA80-B3698FFFCC2E}"/>
                </a:ext>
              </a:extLst>
            </p:cNvPr>
            <p:cNvSpPr/>
            <p:nvPr/>
          </p:nvSpPr>
          <p:spPr>
            <a:xfrm>
              <a:off x="5531470" y="2696663"/>
              <a:ext cx="439079" cy="51776"/>
            </a:xfrm>
            <a:custGeom>
              <a:avLst/>
              <a:gdLst/>
              <a:ahLst/>
              <a:cxnLst/>
              <a:rect l="l" t="t" r="r" b="b"/>
              <a:pathLst>
                <a:path w="23499" h="2771" extrusionOk="0">
                  <a:moveTo>
                    <a:pt x="1049" y="0"/>
                  </a:moveTo>
                  <a:cubicBezTo>
                    <a:pt x="505" y="0"/>
                    <a:pt x="45" y="620"/>
                    <a:pt x="23" y="1385"/>
                  </a:cubicBezTo>
                  <a:cubicBezTo>
                    <a:pt x="0" y="2152"/>
                    <a:pt x="422" y="2771"/>
                    <a:pt x="966" y="2771"/>
                  </a:cubicBezTo>
                  <a:lnTo>
                    <a:pt x="22449" y="2771"/>
                  </a:lnTo>
                  <a:cubicBezTo>
                    <a:pt x="22994" y="2771"/>
                    <a:pt x="23452" y="2152"/>
                    <a:pt x="23475" y="1385"/>
                  </a:cubicBezTo>
                  <a:cubicBezTo>
                    <a:pt x="23498" y="620"/>
                    <a:pt x="23075" y="0"/>
                    <a:pt x="22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574;p40">
              <a:extLst>
                <a:ext uri="{FF2B5EF4-FFF2-40B4-BE49-F238E27FC236}">
                  <a16:creationId xmlns:a16="http://schemas.microsoft.com/office/drawing/2014/main" id="{60434410-186F-F95A-7B61-E32FFBE23866}"/>
                </a:ext>
              </a:extLst>
            </p:cNvPr>
            <p:cNvSpPr/>
            <p:nvPr/>
          </p:nvSpPr>
          <p:spPr>
            <a:xfrm>
              <a:off x="5449125" y="2346973"/>
              <a:ext cx="439079" cy="51776"/>
            </a:xfrm>
            <a:custGeom>
              <a:avLst/>
              <a:gdLst/>
              <a:ahLst/>
              <a:cxnLst/>
              <a:rect l="l" t="t" r="r" b="b"/>
              <a:pathLst>
                <a:path w="23499" h="2771" extrusionOk="0">
                  <a:moveTo>
                    <a:pt x="1049" y="0"/>
                  </a:moveTo>
                  <a:cubicBezTo>
                    <a:pt x="505" y="0"/>
                    <a:pt x="46" y="620"/>
                    <a:pt x="23" y="1386"/>
                  </a:cubicBezTo>
                  <a:cubicBezTo>
                    <a:pt x="0" y="2151"/>
                    <a:pt x="422" y="2771"/>
                    <a:pt x="966" y="2771"/>
                  </a:cubicBezTo>
                  <a:lnTo>
                    <a:pt x="22449" y="2771"/>
                  </a:lnTo>
                  <a:cubicBezTo>
                    <a:pt x="22994" y="2771"/>
                    <a:pt x="23453" y="2152"/>
                    <a:pt x="23476" y="1386"/>
                  </a:cubicBezTo>
                  <a:cubicBezTo>
                    <a:pt x="23499" y="620"/>
                    <a:pt x="23076" y="0"/>
                    <a:pt x="22532" y="0"/>
                  </a:cubicBezTo>
                  <a:close/>
                </a:path>
              </a:pathLst>
            </a:custGeom>
            <a:solidFill>
              <a:srgbClr val="D6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575;p40">
              <a:extLst>
                <a:ext uri="{FF2B5EF4-FFF2-40B4-BE49-F238E27FC236}">
                  <a16:creationId xmlns:a16="http://schemas.microsoft.com/office/drawing/2014/main" id="{76EDCE73-7592-8E8F-385F-C82F01E07AC3}"/>
                </a:ext>
              </a:extLst>
            </p:cNvPr>
            <p:cNvSpPr/>
            <p:nvPr/>
          </p:nvSpPr>
          <p:spPr>
            <a:xfrm>
              <a:off x="5618449" y="2266329"/>
              <a:ext cx="275155" cy="2150980"/>
            </a:xfrm>
            <a:custGeom>
              <a:avLst/>
              <a:gdLst/>
              <a:ahLst/>
              <a:cxnLst/>
              <a:rect l="l" t="t" r="r" b="b"/>
              <a:pathLst>
                <a:path w="14726" h="115118" extrusionOk="0">
                  <a:moveTo>
                    <a:pt x="13493" y="0"/>
                  </a:moveTo>
                  <a:cubicBezTo>
                    <a:pt x="13080" y="0"/>
                    <a:pt x="12738" y="372"/>
                    <a:pt x="12669" y="954"/>
                  </a:cubicBezTo>
                  <a:cubicBezTo>
                    <a:pt x="10433" y="19598"/>
                    <a:pt x="8376" y="38623"/>
                    <a:pt x="6388" y="57022"/>
                  </a:cubicBezTo>
                  <a:cubicBezTo>
                    <a:pt x="4398" y="75431"/>
                    <a:pt x="2341" y="94468"/>
                    <a:pt x="87" y="113300"/>
                  </a:cubicBezTo>
                  <a:cubicBezTo>
                    <a:pt x="1" y="114025"/>
                    <a:pt x="371" y="114808"/>
                    <a:pt x="915" y="115048"/>
                  </a:cubicBezTo>
                  <a:cubicBezTo>
                    <a:pt x="1014" y="115093"/>
                    <a:pt x="1122" y="115116"/>
                    <a:pt x="1230" y="115117"/>
                  </a:cubicBezTo>
                  <a:cubicBezTo>
                    <a:pt x="1644" y="115117"/>
                    <a:pt x="1987" y="114747"/>
                    <a:pt x="2058" y="114165"/>
                  </a:cubicBezTo>
                  <a:cubicBezTo>
                    <a:pt x="4313" y="95315"/>
                    <a:pt x="6371" y="76268"/>
                    <a:pt x="8364" y="57849"/>
                  </a:cubicBezTo>
                  <a:cubicBezTo>
                    <a:pt x="10350" y="39461"/>
                    <a:pt x="12406" y="20446"/>
                    <a:pt x="14639" y="1819"/>
                  </a:cubicBezTo>
                  <a:cubicBezTo>
                    <a:pt x="14726" y="1093"/>
                    <a:pt x="14356" y="311"/>
                    <a:pt x="13811" y="71"/>
                  </a:cubicBezTo>
                  <a:cubicBezTo>
                    <a:pt x="13703" y="23"/>
                    <a:pt x="13596" y="0"/>
                    <a:pt x="134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576;p40">
              <a:extLst>
                <a:ext uri="{FF2B5EF4-FFF2-40B4-BE49-F238E27FC236}">
                  <a16:creationId xmlns:a16="http://schemas.microsoft.com/office/drawing/2014/main" id="{2AD090E3-51CB-F423-2D7C-1F8EFFAE7737}"/>
                </a:ext>
              </a:extLst>
            </p:cNvPr>
            <p:cNvSpPr/>
            <p:nvPr/>
          </p:nvSpPr>
          <p:spPr>
            <a:xfrm>
              <a:off x="5195308" y="2266329"/>
              <a:ext cx="275174" cy="2150980"/>
            </a:xfrm>
            <a:custGeom>
              <a:avLst/>
              <a:gdLst/>
              <a:ahLst/>
              <a:cxnLst/>
              <a:rect l="l" t="t" r="r" b="b"/>
              <a:pathLst>
                <a:path w="14727" h="115118" extrusionOk="0">
                  <a:moveTo>
                    <a:pt x="13494" y="0"/>
                  </a:moveTo>
                  <a:cubicBezTo>
                    <a:pt x="13081" y="0"/>
                    <a:pt x="12738" y="372"/>
                    <a:pt x="12668" y="954"/>
                  </a:cubicBezTo>
                  <a:cubicBezTo>
                    <a:pt x="10434" y="19598"/>
                    <a:pt x="8376" y="38623"/>
                    <a:pt x="6388" y="57022"/>
                  </a:cubicBezTo>
                  <a:cubicBezTo>
                    <a:pt x="4399" y="75431"/>
                    <a:pt x="2341" y="94468"/>
                    <a:pt x="86" y="113300"/>
                  </a:cubicBezTo>
                  <a:cubicBezTo>
                    <a:pt x="0" y="114025"/>
                    <a:pt x="371" y="114808"/>
                    <a:pt x="915" y="115048"/>
                  </a:cubicBezTo>
                  <a:cubicBezTo>
                    <a:pt x="1014" y="115093"/>
                    <a:pt x="1121" y="115116"/>
                    <a:pt x="1230" y="115117"/>
                  </a:cubicBezTo>
                  <a:cubicBezTo>
                    <a:pt x="1643" y="115117"/>
                    <a:pt x="1987" y="114747"/>
                    <a:pt x="2057" y="114165"/>
                  </a:cubicBezTo>
                  <a:cubicBezTo>
                    <a:pt x="4313" y="95315"/>
                    <a:pt x="6372" y="76268"/>
                    <a:pt x="8363" y="57849"/>
                  </a:cubicBezTo>
                  <a:cubicBezTo>
                    <a:pt x="10351" y="39461"/>
                    <a:pt x="12405" y="20446"/>
                    <a:pt x="14639" y="1819"/>
                  </a:cubicBezTo>
                  <a:cubicBezTo>
                    <a:pt x="14726" y="1093"/>
                    <a:pt x="14355" y="311"/>
                    <a:pt x="13811" y="71"/>
                  </a:cubicBezTo>
                  <a:cubicBezTo>
                    <a:pt x="13703" y="23"/>
                    <a:pt x="13597" y="0"/>
                    <a:pt x="134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577;p40">
              <a:extLst>
                <a:ext uri="{FF2B5EF4-FFF2-40B4-BE49-F238E27FC236}">
                  <a16:creationId xmlns:a16="http://schemas.microsoft.com/office/drawing/2014/main" id="{71123C2C-4B2C-D92C-1D33-08B873FB5888}"/>
                </a:ext>
              </a:extLst>
            </p:cNvPr>
            <p:cNvSpPr/>
            <p:nvPr/>
          </p:nvSpPr>
          <p:spPr>
            <a:xfrm>
              <a:off x="5277074" y="3745826"/>
              <a:ext cx="441508" cy="51757"/>
            </a:xfrm>
            <a:custGeom>
              <a:avLst/>
              <a:gdLst/>
              <a:ahLst/>
              <a:cxnLst/>
              <a:rect l="l" t="t" r="r" b="b"/>
              <a:pathLst>
                <a:path w="23629" h="2770" extrusionOk="0">
                  <a:moveTo>
                    <a:pt x="915" y="0"/>
                  </a:moveTo>
                  <a:cubicBezTo>
                    <a:pt x="370" y="0"/>
                    <a:pt x="1" y="619"/>
                    <a:pt x="88" y="1384"/>
                  </a:cubicBezTo>
                  <a:cubicBezTo>
                    <a:pt x="176" y="2151"/>
                    <a:pt x="686" y="2769"/>
                    <a:pt x="1230" y="2769"/>
                  </a:cubicBezTo>
                  <a:lnTo>
                    <a:pt x="22714" y="2769"/>
                  </a:lnTo>
                  <a:cubicBezTo>
                    <a:pt x="23258" y="2769"/>
                    <a:pt x="23628" y="2151"/>
                    <a:pt x="23541" y="1384"/>
                  </a:cubicBezTo>
                  <a:cubicBezTo>
                    <a:pt x="23453" y="619"/>
                    <a:pt x="22941" y="0"/>
                    <a:pt x="223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578;p40">
              <a:extLst>
                <a:ext uri="{FF2B5EF4-FFF2-40B4-BE49-F238E27FC236}">
                  <a16:creationId xmlns:a16="http://schemas.microsoft.com/office/drawing/2014/main" id="{7D2F2576-BBAA-1CF7-1B59-10CFD8F17DFB}"/>
                </a:ext>
              </a:extLst>
            </p:cNvPr>
            <p:cNvSpPr/>
            <p:nvPr/>
          </p:nvSpPr>
          <p:spPr>
            <a:xfrm>
              <a:off x="5311473" y="3396099"/>
              <a:ext cx="441489" cy="51776"/>
            </a:xfrm>
            <a:custGeom>
              <a:avLst/>
              <a:gdLst/>
              <a:ahLst/>
              <a:cxnLst/>
              <a:rect l="l" t="t" r="r" b="b"/>
              <a:pathLst>
                <a:path w="23628" h="2771" extrusionOk="0">
                  <a:moveTo>
                    <a:pt x="914" y="0"/>
                  </a:moveTo>
                  <a:cubicBezTo>
                    <a:pt x="369" y="0"/>
                    <a:pt x="0" y="620"/>
                    <a:pt x="88" y="1385"/>
                  </a:cubicBezTo>
                  <a:cubicBezTo>
                    <a:pt x="175" y="2151"/>
                    <a:pt x="686" y="2770"/>
                    <a:pt x="1230" y="2770"/>
                  </a:cubicBezTo>
                  <a:lnTo>
                    <a:pt x="22714" y="2770"/>
                  </a:lnTo>
                  <a:cubicBezTo>
                    <a:pt x="23259" y="2770"/>
                    <a:pt x="23628" y="2151"/>
                    <a:pt x="23540" y="1385"/>
                  </a:cubicBezTo>
                  <a:cubicBezTo>
                    <a:pt x="23452" y="620"/>
                    <a:pt x="22942" y="0"/>
                    <a:pt x="223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579;p40">
              <a:extLst>
                <a:ext uri="{FF2B5EF4-FFF2-40B4-BE49-F238E27FC236}">
                  <a16:creationId xmlns:a16="http://schemas.microsoft.com/office/drawing/2014/main" id="{B20B7DB9-1894-C917-6935-D0BFE9294F6B}"/>
                </a:ext>
              </a:extLst>
            </p:cNvPr>
            <p:cNvSpPr/>
            <p:nvPr/>
          </p:nvSpPr>
          <p:spPr>
            <a:xfrm>
              <a:off x="5242675" y="4095534"/>
              <a:ext cx="441508" cy="51776"/>
            </a:xfrm>
            <a:custGeom>
              <a:avLst/>
              <a:gdLst/>
              <a:ahLst/>
              <a:cxnLst/>
              <a:rect l="l" t="t" r="r" b="b"/>
              <a:pathLst>
                <a:path w="23629" h="2771" extrusionOk="0">
                  <a:moveTo>
                    <a:pt x="914" y="0"/>
                  </a:moveTo>
                  <a:cubicBezTo>
                    <a:pt x="370" y="0"/>
                    <a:pt x="0" y="620"/>
                    <a:pt x="88" y="1385"/>
                  </a:cubicBezTo>
                  <a:cubicBezTo>
                    <a:pt x="175" y="2150"/>
                    <a:pt x="686" y="2770"/>
                    <a:pt x="1231" y="2770"/>
                  </a:cubicBezTo>
                  <a:lnTo>
                    <a:pt x="22715" y="2770"/>
                  </a:lnTo>
                  <a:cubicBezTo>
                    <a:pt x="23259" y="2770"/>
                    <a:pt x="23629" y="2150"/>
                    <a:pt x="23541" y="1385"/>
                  </a:cubicBezTo>
                  <a:cubicBezTo>
                    <a:pt x="23454" y="620"/>
                    <a:pt x="22942" y="0"/>
                    <a:pt x="223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580;p40">
              <a:extLst>
                <a:ext uri="{FF2B5EF4-FFF2-40B4-BE49-F238E27FC236}">
                  <a16:creationId xmlns:a16="http://schemas.microsoft.com/office/drawing/2014/main" id="{9AB88884-AAE0-7298-551B-F051818140F8}"/>
                </a:ext>
              </a:extLst>
            </p:cNvPr>
            <p:cNvSpPr/>
            <p:nvPr/>
          </p:nvSpPr>
          <p:spPr>
            <a:xfrm>
              <a:off x="5358316" y="3046390"/>
              <a:ext cx="441470" cy="51757"/>
            </a:xfrm>
            <a:custGeom>
              <a:avLst/>
              <a:gdLst/>
              <a:ahLst/>
              <a:cxnLst/>
              <a:rect l="l" t="t" r="r" b="b"/>
              <a:pathLst>
                <a:path w="23627" h="2770" extrusionOk="0">
                  <a:moveTo>
                    <a:pt x="915" y="0"/>
                  </a:moveTo>
                  <a:cubicBezTo>
                    <a:pt x="371" y="0"/>
                    <a:pt x="1" y="619"/>
                    <a:pt x="88" y="1385"/>
                  </a:cubicBezTo>
                  <a:cubicBezTo>
                    <a:pt x="176" y="2151"/>
                    <a:pt x="686" y="2769"/>
                    <a:pt x="1230" y="2769"/>
                  </a:cubicBezTo>
                  <a:lnTo>
                    <a:pt x="22713" y="2769"/>
                  </a:lnTo>
                  <a:cubicBezTo>
                    <a:pt x="23258" y="2769"/>
                    <a:pt x="23627" y="2149"/>
                    <a:pt x="23541" y="1384"/>
                  </a:cubicBezTo>
                  <a:cubicBezTo>
                    <a:pt x="23453" y="619"/>
                    <a:pt x="22941" y="0"/>
                    <a:pt x="223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581;p40">
              <a:extLst>
                <a:ext uri="{FF2B5EF4-FFF2-40B4-BE49-F238E27FC236}">
                  <a16:creationId xmlns:a16="http://schemas.microsoft.com/office/drawing/2014/main" id="{BD208285-083D-F842-6EF2-655B3CA12327}"/>
                </a:ext>
              </a:extLst>
            </p:cNvPr>
            <p:cNvSpPr/>
            <p:nvPr/>
          </p:nvSpPr>
          <p:spPr>
            <a:xfrm>
              <a:off x="5386773" y="2696663"/>
              <a:ext cx="441489" cy="51776"/>
            </a:xfrm>
            <a:custGeom>
              <a:avLst/>
              <a:gdLst/>
              <a:ahLst/>
              <a:cxnLst/>
              <a:rect l="l" t="t" r="r" b="b"/>
              <a:pathLst>
                <a:path w="23628" h="2771" extrusionOk="0">
                  <a:moveTo>
                    <a:pt x="914" y="0"/>
                  </a:moveTo>
                  <a:cubicBezTo>
                    <a:pt x="370" y="0"/>
                    <a:pt x="0" y="620"/>
                    <a:pt x="88" y="1385"/>
                  </a:cubicBezTo>
                  <a:cubicBezTo>
                    <a:pt x="175" y="2152"/>
                    <a:pt x="687" y="2771"/>
                    <a:pt x="1231" y="2771"/>
                  </a:cubicBezTo>
                  <a:lnTo>
                    <a:pt x="22714" y="2771"/>
                  </a:lnTo>
                  <a:cubicBezTo>
                    <a:pt x="23258" y="2771"/>
                    <a:pt x="23627" y="2152"/>
                    <a:pt x="23540" y="1385"/>
                  </a:cubicBezTo>
                  <a:cubicBezTo>
                    <a:pt x="23452" y="620"/>
                    <a:pt x="22942" y="0"/>
                    <a:pt x="223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582;p40">
              <a:extLst>
                <a:ext uri="{FF2B5EF4-FFF2-40B4-BE49-F238E27FC236}">
                  <a16:creationId xmlns:a16="http://schemas.microsoft.com/office/drawing/2014/main" id="{10FA122F-59E7-E38A-0FD6-F60712687CB5}"/>
                </a:ext>
              </a:extLst>
            </p:cNvPr>
            <p:cNvSpPr/>
            <p:nvPr/>
          </p:nvSpPr>
          <p:spPr>
            <a:xfrm>
              <a:off x="5439559" y="2346973"/>
              <a:ext cx="441508" cy="51776"/>
            </a:xfrm>
            <a:custGeom>
              <a:avLst/>
              <a:gdLst/>
              <a:ahLst/>
              <a:cxnLst/>
              <a:rect l="l" t="t" r="r" b="b"/>
              <a:pathLst>
                <a:path w="23629" h="2771" extrusionOk="0">
                  <a:moveTo>
                    <a:pt x="915" y="0"/>
                  </a:moveTo>
                  <a:cubicBezTo>
                    <a:pt x="371" y="0"/>
                    <a:pt x="1" y="620"/>
                    <a:pt x="88" y="1386"/>
                  </a:cubicBezTo>
                  <a:cubicBezTo>
                    <a:pt x="176" y="2152"/>
                    <a:pt x="686" y="2771"/>
                    <a:pt x="1231" y="2771"/>
                  </a:cubicBezTo>
                  <a:lnTo>
                    <a:pt x="22714" y="2771"/>
                  </a:lnTo>
                  <a:cubicBezTo>
                    <a:pt x="23258" y="2771"/>
                    <a:pt x="23628" y="2151"/>
                    <a:pt x="23540" y="1386"/>
                  </a:cubicBezTo>
                  <a:cubicBezTo>
                    <a:pt x="23453" y="620"/>
                    <a:pt x="22941" y="0"/>
                    <a:pt x="223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583;p40">
              <a:extLst>
                <a:ext uri="{FF2B5EF4-FFF2-40B4-BE49-F238E27FC236}">
                  <a16:creationId xmlns:a16="http://schemas.microsoft.com/office/drawing/2014/main" id="{416C7153-D7E6-4B5C-B11C-9FAF688F9DB5}"/>
                </a:ext>
              </a:extLst>
            </p:cNvPr>
            <p:cNvSpPr/>
            <p:nvPr/>
          </p:nvSpPr>
          <p:spPr>
            <a:xfrm>
              <a:off x="5379449" y="2203417"/>
              <a:ext cx="566828" cy="95817"/>
            </a:xfrm>
            <a:custGeom>
              <a:avLst/>
              <a:gdLst/>
              <a:ahLst/>
              <a:cxnLst/>
              <a:rect l="l" t="t" r="r" b="b"/>
              <a:pathLst>
                <a:path w="30336" h="5128" extrusionOk="0">
                  <a:moveTo>
                    <a:pt x="1740" y="0"/>
                  </a:moveTo>
                  <a:cubicBezTo>
                    <a:pt x="779" y="0"/>
                    <a:pt x="0" y="779"/>
                    <a:pt x="0" y="1741"/>
                  </a:cubicBezTo>
                  <a:lnTo>
                    <a:pt x="0" y="5127"/>
                  </a:lnTo>
                  <a:lnTo>
                    <a:pt x="30336" y="5127"/>
                  </a:lnTo>
                  <a:lnTo>
                    <a:pt x="30336" y="1741"/>
                  </a:lnTo>
                  <a:cubicBezTo>
                    <a:pt x="30336" y="779"/>
                    <a:pt x="29557" y="0"/>
                    <a:pt x="285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584;p40">
              <a:extLst>
                <a:ext uri="{FF2B5EF4-FFF2-40B4-BE49-F238E27FC236}">
                  <a16:creationId xmlns:a16="http://schemas.microsoft.com/office/drawing/2014/main" id="{4A36A33E-A80F-FEC2-1913-73F495A945D4}"/>
                </a:ext>
              </a:extLst>
            </p:cNvPr>
            <p:cNvSpPr/>
            <p:nvPr/>
          </p:nvSpPr>
          <p:spPr>
            <a:xfrm>
              <a:off x="5068474" y="1702640"/>
              <a:ext cx="502066" cy="381492"/>
            </a:xfrm>
            <a:custGeom>
              <a:avLst/>
              <a:gdLst/>
              <a:ahLst/>
              <a:cxnLst/>
              <a:rect l="l" t="t" r="r" b="b"/>
              <a:pathLst>
                <a:path w="26870" h="20417" extrusionOk="0">
                  <a:moveTo>
                    <a:pt x="910" y="0"/>
                  </a:moveTo>
                  <a:cubicBezTo>
                    <a:pt x="686" y="0"/>
                    <a:pt x="471" y="83"/>
                    <a:pt x="305" y="234"/>
                  </a:cubicBezTo>
                  <a:cubicBezTo>
                    <a:pt x="111" y="401"/>
                    <a:pt x="2" y="646"/>
                    <a:pt x="3" y="902"/>
                  </a:cubicBezTo>
                  <a:lnTo>
                    <a:pt x="3" y="19508"/>
                  </a:lnTo>
                  <a:cubicBezTo>
                    <a:pt x="1" y="20010"/>
                    <a:pt x="406" y="20416"/>
                    <a:pt x="908" y="20416"/>
                  </a:cubicBezTo>
                  <a:cubicBezTo>
                    <a:pt x="908" y="20416"/>
                    <a:pt x="909" y="20416"/>
                    <a:pt x="910" y="20416"/>
                  </a:cubicBezTo>
                  <a:lnTo>
                    <a:pt x="25961" y="20416"/>
                  </a:lnTo>
                  <a:cubicBezTo>
                    <a:pt x="26463" y="20416"/>
                    <a:pt x="26870" y="20009"/>
                    <a:pt x="26870" y="19508"/>
                  </a:cubicBezTo>
                  <a:lnTo>
                    <a:pt x="26870" y="902"/>
                  </a:lnTo>
                  <a:cubicBezTo>
                    <a:pt x="26864" y="404"/>
                    <a:pt x="26459" y="3"/>
                    <a:pt x="25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585;p40">
              <a:extLst>
                <a:ext uri="{FF2B5EF4-FFF2-40B4-BE49-F238E27FC236}">
                  <a16:creationId xmlns:a16="http://schemas.microsoft.com/office/drawing/2014/main" id="{2D431A1E-E867-64A2-9A63-D85995775A18}"/>
                </a:ext>
              </a:extLst>
            </p:cNvPr>
            <p:cNvSpPr/>
            <p:nvPr/>
          </p:nvSpPr>
          <p:spPr>
            <a:xfrm>
              <a:off x="5074155" y="1702640"/>
              <a:ext cx="490724" cy="185467"/>
            </a:xfrm>
            <a:custGeom>
              <a:avLst/>
              <a:gdLst/>
              <a:ahLst/>
              <a:cxnLst/>
              <a:rect l="l" t="t" r="r" b="b"/>
              <a:pathLst>
                <a:path w="26263" h="9926" extrusionOk="0">
                  <a:moveTo>
                    <a:pt x="606" y="0"/>
                  </a:moveTo>
                  <a:cubicBezTo>
                    <a:pt x="382" y="0"/>
                    <a:pt x="167" y="83"/>
                    <a:pt x="1" y="234"/>
                  </a:cubicBezTo>
                  <a:lnTo>
                    <a:pt x="12458" y="9698"/>
                  </a:lnTo>
                  <a:cubicBezTo>
                    <a:pt x="12656" y="9849"/>
                    <a:pt x="12893" y="9925"/>
                    <a:pt x="13129" y="9925"/>
                  </a:cubicBezTo>
                  <a:cubicBezTo>
                    <a:pt x="13366" y="9925"/>
                    <a:pt x="13602" y="9849"/>
                    <a:pt x="13799" y="9698"/>
                  </a:cubicBezTo>
                  <a:lnTo>
                    <a:pt x="26262" y="234"/>
                  </a:lnTo>
                  <a:cubicBezTo>
                    <a:pt x="26098" y="83"/>
                    <a:pt x="25882" y="0"/>
                    <a:pt x="25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586;p40">
              <a:extLst>
                <a:ext uri="{FF2B5EF4-FFF2-40B4-BE49-F238E27FC236}">
                  <a16:creationId xmlns:a16="http://schemas.microsoft.com/office/drawing/2014/main" id="{65C11408-30AB-155C-2000-0B3F3DF1349B}"/>
                </a:ext>
              </a:extLst>
            </p:cNvPr>
            <p:cNvSpPr/>
            <p:nvPr/>
          </p:nvSpPr>
          <p:spPr>
            <a:xfrm>
              <a:off x="5439652" y="1692270"/>
              <a:ext cx="317234" cy="285077"/>
            </a:xfrm>
            <a:custGeom>
              <a:avLst/>
              <a:gdLst/>
              <a:ahLst/>
              <a:cxnLst/>
              <a:rect l="l" t="t" r="r" b="b"/>
              <a:pathLst>
                <a:path w="16978" h="15257" extrusionOk="0">
                  <a:moveTo>
                    <a:pt x="2944" y="1"/>
                  </a:moveTo>
                  <a:cubicBezTo>
                    <a:pt x="2756" y="1"/>
                    <a:pt x="2588" y="4"/>
                    <a:pt x="2463" y="11"/>
                  </a:cubicBezTo>
                  <a:cubicBezTo>
                    <a:pt x="2128" y="30"/>
                    <a:pt x="1797" y="101"/>
                    <a:pt x="1470" y="181"/>
                  </a:cubicBezTo>
                  <a:cubicBezTo>
                    <a:pt x="1034" y="285"/>
                    <a:pt x="428" y="422"/>
                    <a:pt x="0" y="553"/>
                  </a:cubicBezTo>
                  <a:cubicBezTo>
                    <a:pt x="888" y="582"/>
                    <a:pt x="2197" y="867"/>
                    <a:pt x="2647" y="1225"/>
                  </a:cubicBezTo>
                  <a:cubicBezTo>
                    <a:pt x="2753" y="1308"/>
                    <a:pt x="2828" y="1446"/>
                    <a:pt x="2791" y="1575"/>
                  </a:cubicBezTo>
                  <a:cubicBezTo>
                    <a:pt x="2730" y="1792"/>
                    <a:pt x="2441" y="1823"/>
                    <a:pt x="2214" y="1826"/>
                  </a:cubicBezTo>
                  <a:cubicBezTo>
                    <a:pt x="1941" y="1831"/>
                    <a:pt x="1653" y="1863"/>
                    <a:pt x="1432" y="2025"/>
                  </a:cubicBezTo>
                  <a:cubicBezTo>
                    <a:pt x="1375" y="2065"/>
                    <a:pt x="1321" y="2123"/>
                    <a:pt x="1321" y="2192"/>
                  </a:cubicBezTo>
                  <a:cubicBezTo>
                    <a:pt x="1321" y="2304"/>
                    <a:pt x="1452" y="2362"/>
                    <a:pt x="1562" y="2388"/>
                  </a:cubicBezTo>
                  <a:cubicBezTo>
                    <a:pt x="2072" y="2508"/>
                    <a:pt x="2911" y="2678"/>
                    <a:pt x="3452" y="2678"/>
                  </a:cubicBezTo>
                  <a:cubicBezTo>
                    <a:pt x="3466" y="2678"/>
                    <a:pt x="3480" y="2678"/>
                    <a:pt x="3493" y="2678"/>
                  </a:cubicBezTo>
                  <a:cubicBezTo>
                    <a:pt x="4539" y="2661"/>
                    <a:pt x="4891" y="2450"/>
                    <a:pt x="5247" y="2450"/>
                  </a:cubicBezTo>
                  <a:cubicBezTo>
                    <a:pt x="5260" y="2450"/>
                    <a:pt x="5272" y="2451"/>
                    <a:pt x="5285" y="2451"/>
                  </a:cubicBezTo>
                  <a:cubicBezTo>
                    <a:pt x="5926" y="2480"/>
                    <a:pt x="12528" y="12272"/>
                    <a:pt x="16977" y="15256"/>
                  </a:cubicBezTo>
                  <a:lnTo>
                    <a:pt x="14970" y="8942"/>
                  </a:lnTo>
                  <a:cubicBezTo>
                    <a:pt x="13978" y="8201"/>
                    <a:pt x="9414" y="2859"/>
                    <a:pt x="8215" y="1919"/>
                  </a:cubicBezTo>
                  <a:cubicBezTo>
                    <a:pt x="7746" y="1552"/>
                    <a:pt x="7268" y="1190"/>
                    <a:pt x="6737" y="922"/>
                  </a:cubicBezTo>
                  <a:cubicBezTo>
                    <a:pt x="5859" y="479"/>
                    <a:pt x="5505" y="255"/>
                    <a:pt x="4536" y="90"/>
                  </a:cubicBezTo>
                  <a:cubicBezTo>
                    <a:pt x="4183" y="30"/>
                    <a:pt x="3481" y="1"/>
                    <a:pt x="2944" y="1"/>
                  </a:cubicBezTo>
                  <a:close/>
                </a:path>
              </a:pathLst>
            </a:custGeom>
            <a:solidFill>
              <a:srgbClr val="FCAA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587;p40">
              <a:extLst>
                <a:ext uri="{FF2B5EF4-FFF2-40B4-BE49-F238E27FC236}">
                  <a16:creationId xmlns:a16="http://schemas.microsoft.com/office/drawing/2014/main" id="{5EE3CBC2-8F50-0389-1D30-6EF11F93D509}"/>
                </a:ext>
              </a:extLst>
            </p:cNvPr>
            <p:cNvSpPr/>
            <p:nvPr/>
          </p:nvSpPr>
          <p:spPr>
            <a:xfrm>
              <a:off x="5264929" y="2183069"/>
              <a:ext cx="167735" cy="525572"/>
            </a:xfrm>
            <a:custGeom>
              <a:avLst/>
              <a:gdLst/>
              <a:ahLst/>
              <a:cxnLst/>
              <a:rect l="l" t="t" r="r" b="b"/>
              <a:pathLst>
                <a:path w="8977" h="28128" extrusionOk="0">
                  <a:moveTo>
                    <a:pt x="4570" y="0"/>
                  </a:moveTo>
                  <a:lnTo>
                    <a:pt x="1" y="1631"/>
                  </a:lnTo>
                  <a:cubicBezTo>
                    <a:pt x="884" y="5228"/>
                    <a:pt x="2663" y="13926"/>
                    <a:pt x="4042" y="20097"/>
                  </a:cubicBezTo>
                  <a:cubicBezTo>
                    <a:pt x="4242" y="20993"/>
                    <a:pt x="4705" y="23130"/>
                    <a:pt x="4614" y="23587"/>
                  </a:cubicBezTo>
                  <a:cubicBezTo>
                    <a:pt x="4523" y="24045"/>
                    <a:pt x="3820" y="25220"/>
                    <a:pt x="3139" y="25677"/>
                  </a:cubicBezTo>
                  <a:cubicBezTo>
                    <a:pt x="2423" y="26156"/>
                    <a:pt x="816" y="26754"/>
                    <a:pt x="695" y="26955"/>
                  </a:cubicBezTo>
                  <a:cubicBezTo>
                    <a:pt x="575" y="27155"/>
                    <a:pt x="581" y="27441"/>
                    <a:pt x="824" y="27607"/>
                  </a:cubicBezTo>
                  <a:cubicBezTo>
                    <a:pt x="1313" y="27943"/>
                    <a:pt x="2068" y="28127"/>
                    <a:pt x="2698" y="28127"/>
                  </a:cubicBezTo>
                  <a:cubicBezTo>
                    <a:pt x="2873" y="28127"/>
                    <a:pt x="3039" y="28113"/>
                    <a:pt x="3186" y="28084"/>
                  </a:cubicBezTo>
                  <a:cubicBezTo>
                    <a:pt x="5386" y="27651"/>
                    <a:pt x="5566" y="26705"/>
                    <a:pt x="6851" y="26506"/>
                  </a:cubicBezTo>
                  <a:cubicBezTo>
                    <a:pt x="6863" y="26505"/>
                    <a:pt x="6876" y="26504"/>
                    <a:pt x="6890" y="26504"/>
                  </a:cubicBezTo>
                  <a:cubicBezTo>
                    <a:pt x="7034" y="26504"/>
                    <a:pt x="7248" y="26599"/>
                    <a:pt x="7524" y="26599"/>
                  </a:cubicBezTo>
                  <a:cubicBezTo>
                    <a:pt x="7695" y="26599"/>
                    <a:pt x="7888" y="26563"/>
                    <a:pt x="8104" y="26447"/>
                  </a:cubicBezTo>
                  <a:cubicBezTo>
                    <a:pt x="8706" y="26122"/>
                    <a:pt x="8977" y="25565"/>
                    <a:pt x="8896" y="25054"/>
                  </a:cubicBezTo>
                  <a:cubicBezTo>
                    <a:pt x="8758" y="24173"/>
                    <a:pt x="7914" y="23493"/>
                    <a:pt x="7509" y="22852"/>
                  </a:cubicBezTo>
                  <a:cubicBezTo>
                    <a:pt x="7178" y="22330"/>
                    <a:pt x="6956" y="20527"/>
                    <a:pt x="6841" y="19778"/>
                  </a:cubicBezTo>
                  <a:cubicBezTo>
                    <a:pt x="6370" y="15922"/>
                    <a:pt x="7864" y="10486"/>
                    <a:pt x="7157" y="7189"/>
                  </a:cubicBezTo>
                  <a:cubicBezTo>
                    <a:pt x="6331" y="3326"/>
                    <a:pt x="4570" y="0"/>
                    <a:pt x="4570" y="0"/>
                  </a:cubicBezTo>
                  <a:close/>
                </a:path>
              </a:pathLst>
            </a:custGeom>
            <a:solidFill>
              <a:srgbClr val="FCAA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588;p40">
              <a:extLst>
                <a:ext uri="{FF2B5EF4-FFF2-40B4-BE49-F238E27FC236}">
                  <a16:creationId xmlns:a16="http://schemas.microsoft.com/office/drawing/2014/main" id="{B692FA5A-47FB-8EBE-E22C-DA24D6E2CD0C}"/>
                </a:ext>
              </a:extLst>
            </p:cNvPr>
            <p:cNvSpPr/>
            <p:nvPr/>
          </p:nvSpPr>
          <p:spPr>
            <a:xfrm>
              <a:off x="5271674" y="2621774"/>
              <a:ext cx="167436" cy="91631"/>
            </a:xfrm>
            <a:custGeom>
              <a:avLst/>
              <a:gdLst/>
              <a:ahLst/>
              <a:cxnLst/>
              <a:rect l="l" t="t" r="r" b="b"/>
              <a:pathLst>
                <a:path w="8961" h="4904" extrusionOk="0">
                  <a:moveTo>
                    <a:pt x="3548" y="1410"/>
                  </a:moveTo>
                  <a:lnTo>
                    <a:pt x="3548" y="1410"/>
                  </a:lnTo>
                  <a:cubicBezTo>
                    <a:pt x="3547" y="1410"/>
                    <a:pt x="3540" y="1413"/>
                    <a:pt x="3527" y="1420"/>
                  </a:cubicBezTo>
                  <a:cubicBezTo>
                    <a:pt x="3506" y="1431"/>
                    <a:pt x="3490" y="1443"/>
                    <a:pt x="3479" y="1455"/>
                  </a:cubicBezTo>
                  <a:lnTo>
                    <a:pt x="3479" y="1455"/>
                  </a:lnTo>
                  <a:cubicBezTo>
                    <a:pt x="3526" y="1426"/>
                    <a:pt x="3551" y="1410"/>
                    <a:pt x="3548" y="1410"/>
                  </a:cubicBezTo>
                  <a:close/>
                  <a:moveTo>
                    <a:pt x="7626" y="0"/>
                  </a:moveTo>
                  <a:cubicBezTo>
                    <a:pt x="7579" y="210"/>
                    <a:pt x="7317" y="1257"/>
                    <a:pt x="6176" y="1528"/>
                  </a:cubicBezTo>
                  <a:cubicBezTo>
                    <a:pt x="5387" y="1716"/>
                    <a:pt x="5508" y="1700"/>
                    <a:pt x="4117" y="1778"/>
                  </a:cubicBezTo>
                  <a:cubicBezTo>
                    <a:pt x="4100" y="1779"/>
                    <a:pt x="4083" y="1780"/>
                    <a:pt x="4066" y="1780"/>
                  </a:cubicBezTo>
                  <a:cubicBezTo>
                    <a:pt x="3715" y="1780"/>
                    <a:pt x="3368" y="1580"/>
                    <a:pt x="3479" y="1455"/>
                  </a:cubicBezTo>
                  <a:lnTo>
                    <a:pt x="3479" y="1455"/>
                  </a:lnTo>
                  <a:cubicBezTo>
                    <a:pt x="3164" y="1647"/>
                    <a:pt x="1874" y="2394"/>
                    <a:pt x="1522" y="2548"/>
                  </a:cubicBezTo>
                  <a:cubicBezTo>
                    <a:pt x="1094" y="2737"/>
                    <a:pt x="358" y="3205"/>
                    <a:pt x="150" y="3341"/>
                  </a:cubicBezTo>
                  <a:cubicBezTo>
                    <a:pt x="1" y="3439"/>
                    <a:pt x="48" y="3839"/>
                    <a:pt x="213" y="4104"/>
                  </a:cubicBezTo>
                  <a:cubicBezTo>
                    <a:pt x="471" y="4519"/>
                    <a:pt x="1230" y="4903"/>
                    <a:pt x="2503" y="4903"/>
                  </a:cubicBezTo>
                  <a:cubicBezTo>
                    <a:pt x="2618" y="4903"/>
                    <a:pt x="2739" y="4900"/>
                    <a:pt x="2863" y="4893"/>
                  </a:cubicBezTo>
                  <a:cubicBezTo>
                    <a:pt x="3571" y="4855"/>
                    <a:pt x="4025" y="4738"/>
                    <a:pt x="4640" y="4476"/>
                  </a:cubicBezTo>
                  <a:cubicBezTo>
                    <a:pt x="4853" y="4386"/>
                    <a:pt x="5013" y="4116"/>
                    <a:pt x="5179" y="3946"/>
                  </a:cubicBezTo>
                  <a:cubicBezTo>
                    <a:pt x="5391" y="3726"/>
                    <a:pt x="5850" y="3447"/>
                    <a:pt x="6245" y="3370"/>
                  </a:cubicBezTo>
                  <a:cubicBezTo>
                    <a:pt x="6462" y="3326"/>
                    <a:pt x="6683" y="3304"/>
                    <a:pt x="6903" y="3304"/>
                  </a:cubicBezTo>
                  <a:cubicBezTo>
                    <a:pt x="6920" y="3304"/>
                    <a:pt x="6936" y="3304"/>
                    <a:pt x="6952" y="3304"/>
                  </a:cubicBezTo>
                  <a:cubicBezTo>
                    <a:pt x="6952" y="3304"/>
                    <a:pt x="8819" y="2821"/>
                    <a:pt x="8876" y="2609"/>
                  </a:cubicBezTo>
                  <a:cubicBezTo>
                    <a:pt x="8960" y="2301"/>
                    <a:pt x="8789" y="1761"/>
                    <a:pt x="8692" y="1465"/>
                  </a:cubicBezTo>
                  <a:cubicBezTo>
                    <a:pt x="8586" y="1139"/>
                    <a:pt x="7844" y="133"/>
                    <a:pt x="76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589;p40">
              <a:extLst>
                <a:ext uri="{FF2B5EF4-FFF2-40B4-BE49-F238E27FC236}">
                  <a16:creationId xmlns:a16="http://schemas.microsoft.com/office/drawing/2014/main" id="{27E73D60-C541-E9A3-7A76-99666325E85B}"/>
                </a:ext>
              </a:extLst>
            </p:cNvPr>
            <p:cNvSpPr/>
            <p:nvPr/>
          </p:nvSpPr>
          <p:spPr>
            <a:xfrm>
              <a:off x="5099473" y="2195289"/>
              <a:ext cx="257946" cy="521143"/>
            </a:xfrm>
            <a:custGeom>
              <a:avLst/>
              <a:gdLst/>
              <a:ahLst/>
              <a:cxnLst/>
              <a:rect l="l" t="t" r="r" b="b"/>
              <a:pathLst>
                <a:path w="13805" h="27891" extrusionOk="0">
                  <a:moveTo>
                    <a:pt x="8542" y="1"/>
                  </a:moveTo>
                  <a:cubicBezTo>
                    <a:pt x="8146" y="3683"/>
                    <a:pt x="6561" y="14249"/>
                    <a:pt x="5756" y="20522"/>
                  </a:cubicBezTo>
                  <a:cubicBezTo>
                    <a:pt x="5640" y="21432"/>
                    <a:pt x="5347" y="23598"/>
                    <a:pt x="5105" y="23998"/>
                  </a:cubicBezTo>
                  <a:cubicBezTo>
                    <a:pt x="4863" y="24397"/>
                    <a:pt x="3803" y="25262"/>
                    <a:pt x="3006" y="25460"/>
                  </a:cubicBezTo>
                  <a:cubicBezTo>
                    <a:pt x="2171" y="25667"/>
                    <a:pt x="455" y="25682"/>
                    <a:pt x="273" y="25829"/>
                  </a:cubicBezTo>
                  <a:cubicBezTo>
                    <a:pt x="92" y="25977"/>
                    <a:pt x="1" y="26248"/>
                    <a:pt x="173" y="26486"/>
                  </a:cubicBezTo>
                  <a:cubicBezTo>
                    <a:pt x="615" y="27104"/>
                    <a:pt x="1547" y="27634"/>
                    <a:pt x="2231" y="27740"/>
                  </a:cubicBezTo>
                  <a:cubicBezTo>
                    <a:pt x="2620" y="27800"/>
                    <a:pt x="2956" y="27824"/>
                    <a:pt x="3253" y="27824"/>
                  </a:cubicBezTo>
                  <a:cubicBezTo>
                    <a:pt x="4417" y="27824"/>
                    <a:pt x="4970" y="27456"/>
                    <a:pt x="5735" y="27456"/>
                  </a:cubicBezTo>
                  <a:cubicBezTo>
                    <a:pt x="5884" y="27456"/>
                    <a:pt x="6042" y="27470"/>
                    <a:pt x="6215" y="27504"/>
                  </a:cubicBezTo>
                  <a:cubicBezTo>
                    <a:pt x="6412" y="27543"/>
                    <a:pt x="6674" y="27890"/>
                    <a:pt x="7212" y="27890"/>
                  </a:cubicBezTo>
                  <a:cubicBezTo>
                    <a:pt x="7275" y="27890"/>
                    <a:pt x="7342" y="27886"/>
                    <a:pt x="7413" y="27875"/>
                  </a:cubicBezTo>
                  <a:cubicBezTo>
                    <a:pt x="8090" y="27775"/>
                    <a:pt x="8533" y="27344"/>
                    <a:pt x="8632" y="26835"/>
                  </a:cubicBezTo>
                  <a:cubicBezTo>
                    <a:pt x="8803" y="25960"/>
                    <a:pt x="8241" y="25033"/>
                    <a:pt x="8078" y="24293"/>
                  </a:cubicBezTo>
                  <a:cubicBezTo>
                    <a:pt x="7945" y="23689"/>
                    <a:pt x="8350" y="21918"/>
                    <a:pt x="8497" y="21175"/>
                  </a:cubicBezTo>
                  <a:cubicBezTo>
                    <a:pt x="9368" y="17389"/>
                    <a:pt x="12805" y="11810"/>
                    <a:pt x="13265" y="8470"/>
                  </a:cubicBezTo>
                  <a:cubicBezTo>
                    <a:pt x="13804" y="4556"/>
                    <a:pt x="12058" y="576"/>
                    <a:pt x="12058" y="576"/>
                  </a:cubicBezTo>
                  <a:lnTo>
                    <a:pt x="8542"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590;p40">
              <a:extLst>
                <a:ext uri="{FF2B5EF4-FFF2-40B4-BE49-F238E27FC236}">
                  <a16:creationId xmlns:a16="http://schemas.microsoft.com/office/drawing/2014/main" id="{24AAC17A-BA26-0E6A-7623-4B3CD67E1EE5}"/>
                </a:ext>
              </a:extLst>
            </p:cNvPr>
            <p:cNvSpPr/>
            <p:nvPr/>
          </p:nvSpPr>
          <p:spPr>
            <a:xfrm>
              <a:off x="5097324" y="2660844"/>
              <a:ext cx="167418" cy="63361"/>
            </a:xfrm>
            <a:custGeom>
              <a:avLst/>
              <a:gdLst/>
              <a:ahLst/>
              <a:cxnLst/>
              <a:rect l="l" t="t" r="r" b="b"/>
              <a:pathLst>
                <a:path w="8960" h="3391" extrusionOk="0">
                  <a:moveTo>
                    <a:pt x="4073" y="108"/>
                  </a:moveTo>
                  <a:cubicBezTo>
                    <a:pt x="4070" y="108"/>
                    <a:pt x="4063" y="109"/>
                    <a:pt x="4050" y="111"/>
                  </a:cubicBezTo>
                  <a:cubicBezTo>
                    <a:pt x="4028" y="115"/>
                    <a:pt x="4010" y="121"/>
                    <a:pt x="3996" y="129"/>
                  </a:cubicBezTo>
                  <a:lnTo>
                    <a:pt x="3996" y="129"/>
                  </a:lnTo>
                  <a:cubicBezTo>
                    <a:pt x="4051" y="116"/>
                    <a:pt x="4080" y="108"/>
                    <a:pt x="4073" y="108"/>
                  </a:cubicBezTo>
                  <a:close/>
                  <a:moveTo>
                    <a:pt x="8385" y="1"/>
                  </a:moveTo>
                  <a:cubicBezTo>
                    <a:pt x="8282" y="178"/>
                    <a:pt x="7761" y="1023"/>
                    <a:pt x="6697" y="1023"/>
                  </a:cubicBezTo>
                  <a:cubicBezTo>
                    <a:pt x="6646" y="1023"/>
                    <a:pt x="6595" y="1021"/>
                    <a:pt x="6542" y="1017"/>
                  </a:cubicBezTo>
                  <a:cubicBezTo>
                    <a:pt x="5732" y="957"/>
                    <a:pt x="5851" y="978"/>
                    <a:pt x="4503" y="632"/>
                  </a:cubicBezTo>
                  <a:cubicBezTo>
                    <a:pt x="4145" y="539"/>
                    <a:pt x="3839" y="218"/>
                    <a:pt x="3996" y="129"/>
                  </a:cubicBezTo>
                  <a:lnTo>
                    <a:pt x="3996" y="129"/>
                  </a:lnTo>
                  <a:cubicBezTo>
                    <a:pt x="3641" y="216"/>
                    <a:pt x="2180" y="537"/>
                    <a:pt x="1796" y="579"/>
                  </a:cubicBezTo>
                  <a:cubicBezTo>
                    <a:pt x="1332" y="629"/>
                    <a:pt x="487" y="852"/>
                    <a:pt x="250" y="918"/>
                  </a:cubicBezTo>
                  <a:cubicBezTo>
                    <a:pt x="78" y="966"/>
                    <a:pt x="1" y="1362"/>
                    <a:pt x="78" y="1665"/>
                  </a:cubicBezTo>
                  <a:cubicBezTo>
                    <a:pt x="209" y="2182"/>
                    <a:pt x="918" y="2844"/>
                    <a:pt x="2363" y="3219"/>
                  </a:cubicBezTo>
                  <a:cubicBezTo>
                    <a:pt x="2830" y="3341"/>
                    <a:pt x="3196" y="3391"/>
                    <a:pt x="3592" y="3391"/>
                  </a:cubicBezTo>
                  <a:cubicBezTo>
                    <a:pt x="3778" y="3391"/>
                    <a:pt x="3970" y="3380"/>
                    <a:pt x="4183" y="3360"/>
                  </a:cubicBezTo>
                  <a:cubicBezTo>
                    <a:pt x="4413" y="3338"/>
                    <a:pt x="4648" y="3131"/>
                    <a:pt x="4858" y="3018"/>
                  </a:cubicBezTo>
                  <a:cubicBezTo>
                    <a:pt x="5089" y="2894"/>
                    <a:pt x="5508" y="2783"/>
                    <a:pt x="5875" y="2783"/>
                  </a:cubicBezTo>
                  <a:cubicBezTo>
                    <a:pt x="5934" y="2783"/>
                    <a:pt x="5993" y="2786"/>
                    <a:pt x="6048" y="2792"/>
                  </a:cubicBezTo>
                  <a:cubicBezTo>
                    <a:pt x="6285" y="2818"/>
                    <a:pt x="6516" y="2870"/>
                    <a:pt x="6742" y="2944"/>
                  </a:cubicBezTo>
                  <a:cubicBezTo>
                    <a:pt x="6742" y="2944"/>
                    <a:pt x="7293" y="2974"/>
                    <a:pt x="7823" y="2974"/>
                  </a:cubicBezTo>
                  <a:cubicBezTo>
                    <a:pt x="8285" y="2974"/>
                    <a:pt x="8731" y="2951"/>
                    <a:pt x="8787" y="2866"/>
                  </a:cubicBezTo>
                  <a:cubicBezTo>
                    <a:pt x="8959" y="2598"/>
                    <a:pt x="8959" y="2030"/>
                    <a:pt x="8957" y="1719"/>
                  </a:cubicBezTo>
                  <a:cubicBezTo>
                    <a:pt x="8955" y="1376"/>
                    <a:pt x="8554" y="192"/>
                    <a:pt x="8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591;p40">
              <a:extLst>
                <a:ext uri="{FF2B5EF4-FFF2-40B4-BE49-F238E27FC236}">
                  <a16:creationId xmlns:a16="http://schemas.microsoft.com/office/drawing/2014/main" id="{53E3A59D-F94F-2D7F-4D10-D5A2AC85F4E2}"/>
                </a:ext>
              </a:extLst>
            </p:cNvPr>
            <p:cNvSpPr/>
            <p:nvPr/>
          </p:nvSpPr>
          <p:spPr>
            <a:xfrm>
              <a:off x="5254521" y="2043660"/>
              <a:ext cx="628489" cy="209889"/>
            </a:xfrm>
            <a:custGeom>
              <a:avLst/>
              <a:gdLst/>
              <a:ahLst/>
              <a:cxnLst/>
              <a:rect l="l" t="t" r="r" b="b"/>
              <a:pathLst>
                <a:path w="33636" h="11233" extrusionOk="0">
                  <a:moveTo>
                    <a:pt x="23556" y="1"/>
                  </a:moveTo>
                  <a:cubicBezTo>
                    <a:pt x="13079" y="1709"/>
                    <a:pt x="3849" y="4743"/>
                    <a:pt x="1433" y="6344"/>
                  </a:cubicBezTo>
                  <a:cubicBezTo>
                    <a:pt x="0" y="7292"/>
                    <a:pt x="141" y="8192"/>
                    <a:pt x="256" y="10050"/>
                  </a:cubicBezTo>
                  <a:cubicBezTo>
                    <a:pt x="285" y="10524"/>
                    <a:pt x="498" y="10680"/>
                    <a:pt x="765" y="10680"/>
                  </a:cubicBezTo>
                  <a:cubicBezTo>
                    <a:pt x="1281" y="10680"/>
                    <a:pt x="2003" y="10097"/>
                    <a:pt x="2003" y="10097"/>
                  </a:cubicBezTo>
                  <a:cubicBezTo>
                    <a:pt x="2003" y="10097"/>
                    <a:pt x="7681" y="11233"/>
                    <a:pt x="13429" y="11233"/>
                  </a:cubicBezTo>
                  <a:cubicBezTo>
                    <a:pt x="15938" y="11233"/>
                    <a:pt x="18461" y="11016"/>
                    <a:pt x="20531" y="10394"/>
                  </a:cubicBezTo>
                  <a:cubicBezTo>
                    <a:pt x="20697" y="10344"/>
                    <a:pt x="20947" y="10325"/>
                    <a:pt x="21262" y="10325"/>
                  </a:cubicBezTo>
                  <a:cubicBezTo>
                    <a:pt x="22440" y="10325"/>
                    <a:pt x="24518" y="10602"/>
                    <a:pt x="26424" y="10602"/>
                  </a:cubicBezTo>
                  <a:cubicBezTo>
                    <a:pt x="27231" y="10602"/>
                    <a:pt x="28007" y="10552"/>
                    <a:pt x="28670" y="10410"/>
                  </a:cubicBezTo>
                  <a:cubicBezTo>
                    <a:pt x="33233" y="9435"/>
                    <a:pt x="33636" y="5766"/>
                    <a:pt x="33636" y="5766"/>
                  </a:cubicBezTo>
                  <a:lnTo>
                    <a:pt x="23556"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592;p40">
              <a:extLst>
                <a:ext uri="{FF2B5EF4-FFF2-40B4-BE49-F238E27FC236}">
                  <a16:creationId xmlns:a16="http://schemas.microsoft.com/office/drawing/2014/main" id="{5E19E40D-0552-08F0-9176-4A6C57517CDF}"/>
                </a:ext>
              </a:extLst>
            </p:cNvPr>
            <p:cNvSpPr/>
            <p:nvPr/>
          </p:nvSpPr>
          <p:spPr>
            <a:xfrm>
              <a:off x="5439297" y="1978412"/>
              <a:ext cx="458605" cy="277640"/>
            </a:xfrm>
            <a:custGeom>
              <a:avLst/>
              <a:gdLst/>
              <a:ahLst/>
              <a:cxnLst/>
              <a:rect l="l" t="t" r="r" b="b"/>
              <a:pathLst>
                <a:path w="24544" h="14859" extrusionOk="0">
                  <a:moveTo>
                    <a:pt x="11744" y="0"/>
                  </a:moveTo>
                  <a:cubicBezTo>
                    <a:pt x="11744" y="0"/>
                    <a:pt x="10996" y="1618"/>
                    <a:pt x="10232" y="2347"/>
                  </a:cubicBezTo>
                  <a:cubicBezTo>
                    <a:pt x="9469" y="3078"/>
                    <a:pt x="782" y="6012"/>
                    <a:pt x="782" y="6012"/>
                  </a:cubicBezTo>
                  <a:cubicBezTo>
                    <a:pt x="782" y="6012"/>
                    <a:pt x="1" y="7852"/>
                    <a:pt x="955" y="9614"/>
                  </a:cubicBezTo>
                  <a:cubicBezTo>
                    <a:pt x="1909" y="11375"/>
                    <a:pt x="3781" y="14859"/>
                    <a:pt x="3781" y="14859"/>
                  </a:cubicBezTo>
                  <a:cubicBezTo>
                    <a:pt x="3781" y="14859"/>
                    <a:pt x="13098" y="14757"/>
                    <a:pt x="17430" y="14724"/>
                  </a:cubicBezTo>
                  <a:cubicBezTo>
                    <a:pt x="21760" y="14692"/>
                    <a:pt x="23747" y="11799"/>
                    <a:pt x="24147" y="9052"/>
                  </a:cubicBezTo>
                  <a:cubicBezTo>
                    <a:pt x="24543" y="6343"/>
                    <a:pt x="21799" y="293"/>
                    <a:pt x="21799" y="293"/>
                  </a:cubicBezTo>
                  <a:lnTo>
                    <a:pt x="117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593;p40">
              <a:extLst>
                <a:ext uri="{FF2B5EF4-FFF2-40B4-BE49-F238E27FC236}">
                  <a16:creationId xmlns:a16="http://schemas.microsoft.com/office/drawing/2014/main" id="{D4701AED-F0E7-8903-8172-B897FDDBE1B1}"/>
                </a:ext>
              </a:extLst>
            </p:cNvPr>
            <p:cNvSpPr/>
            <p:nvPr/>
          </p:nvSpPr>
          <p:spPr>
            <a:xfrm>
              <a:off x="5553967" y="1569266"/>
              <a:ext cx="311311" cy="448122"/>
            </a:xfrm>
            <a:custGeom>
              <a:avLst/>
              <a:gdLst/>
              <a:ahLst/>
              <a:cxnLst/>
              <a:rect l="l" t="t" r="r" b="b"/>
              <a:pathLst>
                <a:path w="16661" h="23983" extrusionOk="0">
                  <a:moveTo>
                    <a:pt x="5418" y="1"/>
                  </a:moveTo>
                  <a:cubicBezTo>
                    <a:pt x="4840" y="192"/>
                    <a:pt x="5056" y="1570"/>
                    <a:pt x="4477" y="1761"/>
                  </a:cubicBezTo>
                  <a:cubicBezTo>
                    <a:pt x="4328" y="1811"/>
                    <a:pt x="4126" y="1819"/>
                    <a:pt x="3912" y="1819"/>
                  </a:cubicBezTo>
                  <a:cubicBezTo>
                    <a:pt x="3807" y="1819"/>
                    <a:pt x="3698" y="1817"/>
                    <a:pt x="3591" y="1817"/>
                  </a:cubicBezTo>
                  <a:cubicBezTo>
                    <a:pt x="3307" y="1817"/>
                    <a:pt x="3033" y="1831"/>
                    <a:pt x="2854" y="1932"/>
                  </a:cubicBezTo>
                  <a:cubicBezTo>
                    <a:pt x="816" y="3081"/>
                    <a:pt x="1339" y="5374"/>
                    <a:pt x="1093" y="8215"/>
                  </a:cubicBezTo>
                  <a:cubicBezTo>
                    <a:pt x="231" y="10395"/>
                    <a:pt x="0" y="12371"/>
                    <a:pt x="688" y="13588"/>
                  </a:cubicBezTo>
                  <a:cubicBezTo>
                    <a:pt x="1541" y="15100"/>
                    <a:pt x="2443" y="15525"/>
                    <a:pt x="3491" y="16778"/>
                  </a:cubicBezTo>
                  <a:cubicBezTo>
                    <a:pt x="4273" y="17715"/>
                    <a:pt x="4134" y="19199"/>
                    <a:pt x="4294" y="21268"/>
                  </a:cubicBezTo>
                  <a:cubicBezTo>
                    <a:pt x="4322" y="21625"/>
                    <a:pt x="3903" y="23339"/>
                    <a:pt x="3903" y="23339"/>
                  </a:cubicBezTo>
                  <a:cubicBezTo>
                    <a:pt x="3841" y="23686"/>
                    <a:pt x="5050" y="23983"/>
                    <a:pt x="6103" y="23983"/>
                  </a:cubicBezTo>
                  <a:cubicBezTo>
                    <a:pt x="6354" y="23983"/>
                    <a:pt x="6597" y="23966"/>
                    <a:pt x="6811" y="23929"/>
                  </a:cubicBezTo>
                  <a:cubicBezTo>
                    <a:pt x="8857" y="23574"/>
                    <a:pt x="13035" y="23083"/>
                    <a:pt x="14209" y="23083"/>
                  </a:cubicBezTo>
                  <a:cubicBezTo>
                    <a:pt x="14213" y="23083"/>
                    <a:pt x="14217" y="23083"/>
                    <a:pt x="14221" y="23083"/>
                  </a:cubicBezTo>
                  <a:cubicBezTo>
                    <a:pt x="14227" y="23083"/>
                    <a:pt x="14233" y="23083"/>
                    <a:pt x="14239" y="23083"/>
                  </a:cubicBezTo>
                  <a:cubicBezTo>
                    <a:pt x="16661" y="23083"/>
                    <a:pt x="16498" y="21948"/>
                    <a:pt x="16498" y="21948"/>
                  </a:cubicBezTo>
                  <a:cubicBezTo>
                    <a:pt x="16498" y="21948"/>
                    <a:pt x="15975" y="21315"/>
                    <a:pt x="15797" y="20446"/>
                  </a:cubicBezTo>
                  <a:cubicBezTo>
                    <a:pt x="15405" y="18534"/>
                    <a:pt x="15106" y="13755"/>
                    <a:pt x="14800" y="12135"/>
                  </a:cubicBezTo>
                  <a:cubicBezTo>
                    <a:pt x="14020" y="7985"/>
                    <a:pt x="13450" y="4899"/>
                    <a:pt x="11749" y="1075"/>
                  </a:cubicBezTo>
                  <a:lnTo>
                    <a:pt x="54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594;p40">
              <a:extLst>
                <a:ext uri="{FF2B5EF4-FFF2-40B4-BE49-F238E27FC236}">
                  <a16:creationId xmlns:a16="http://schemas.microsoft.com/office/drawing/2014/main" id="{C9D49498-1286-BE73-0603-87CEA7214A99}"/>
                </a:ext>
              </a:extLst>
            </p:cNvPr>
            <p:cNvSpPr/>
            <p:nvPr/>
          </p:nvSpPr>
          <p:spPr>
            <a:xfrm>
              <a:off x="5508581" y="1308704"/>
              <a:ext cx="221399" cy="273679"/>
            </a:xfrm>
            <a:custGeom>
              <a:avLst/>
              <a:gdLst/>
              <a:ahLst/>
              <a:cxnLst/>
              <a:rect l="l" t="t" r="r" b="b"/>
              <a:pathLst>
                <a:path w="11849" h="14647" extrusionOk="0">
                  <a:moveTo>
                    <a:pt x="5700" y="0"/>
                  </a:moveTo>
                  <a:cubicBezTo>
                    <a:pt x="4849" y="0"/>
                    <a:pt x="3949" y="153"/>
                    <a:pt x="3078" y="465"/>
                  </a:cubicBezTo>
                  <a:cubicBezTo>
                    <a:pt x="344" y="1444"/>
                    <a:pt x="135" y="3829"/>
                    <a:pt x="70" y="5475"/>
                  </a:cubicBezTo>
                  <a:cubicBezTo>
                    <a:pt x="37" y="6333"/>
                    <a:pt x="211" y="7369"/>
                    <a:pt x="447" y="8340"/>
                  </a:cubicBezTo>
                  <a:cubicBezTo>
                    <a:pt x="408" y="8775"/>
                    <a:pt x="322" y="9365"/>
                    <a:pt x="123" y="9921"/>
                  </a:cubicBezTo>
                  <a:cubicBezTo>
                    <a:pt x="32" y="10178"/>
                    <a:pt x="0" y="10358"/>
                    <a:pt x="407" y="10479"/>
                  </a:cubicBezTo>
                  <a:cubicBezTo>
                    <a:pt x="483" y="10502"/>
                    <a:pt x="816" y="10524"/>
                    <a:pt x="1108" y="10540"/>
                  </a:cubicBezTo>
                  <a:cubicBezTo>
                    <a:pt x="1121" y="10578"/>
                    <a:pt x="1136" y="10624"/>
                    <a:pt x="1150" y="10661"/>
                  </a:cubicBezTo>
                  <a:cubicBezTo>
                    <a:pt x="1579" y="11837"/>
                    <a:pt x="2231" y="13097"/>
                    <a:pt x="2763" y="13097"/>
                  </a:cubicBezTo>
                  <a:cubicBezTo>
                    <a:pt x="2788" y="13097"/>
                    <a:pt x="2813" y="13094"/>
                    <a:pt x="2837" y="13088"/>
                  </a:cubicBezTo>
                  <a:cubicBezTo>
                    <a:pt x="3992" y="12821"/>
                    <a:pt x="4170" y="12252"/>
                    <a:pt x="4447" y="12252"/>
                  </a:cubicBezTo>
                  <a:cubicBezTo>
                    <a:pt x="4493" y="12252"/>
                    <a:pt x="4542" y="12268"/>
                    <a:pt x="4598" y="12303"/>
                  </a:cubicBezTo>
                  <a:cubicBezTo>
                    <a:pt x="4995" y="12555"/>
                    <a:pt x="5957" y="14646"/>
                    <a:pt x="5957" y="14646"/>
                  </a:cubicBezTo>
                  <a:lnTo>
                    <a:pt x="11849" y="12111"/>
                  </a:lnTo>
                  <a:cubicBezTo>
                    <a:pt x="11849" y="12111"/>
                    <a:pt x="10677" y="10199"/>
                    <a:pt x="10547" y="8603"/>
                  </a:cubicBezTo>
                  <a:cubicBezTo>
                    <a:pt x="10415" y="7006"/>
                    <a:pt x="10624" y="4019"/>
                    <a:pt x="9729" y="2046"/>
                  </a:cubicBezTo>
                  <a:cubicBezTo>
                    <a:pt x="9117" y="701"/>
                    <a:pt x="7521" y="0"/>
                    <a:pt x="570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595;p40">
              <a:extLst>
                <a:ext uri="{FF2B5EF4-FFF2-40B4-BE49-F238E27FC236}">
                  <a16:creationId xmlns:a16="http://schemas.microsoft.com/office/drawing/2014/main" id="{224B94E7-9D46-B708-6B94-3858096453E9}"/>
                </a:ext>
              </a:extLst>
            </p:cNvPr>
            <p:cNvSpPr/>
            <p:nvPr/>
          </p:nvSpPr>
          <p:spPr>
            <a:xfrm>
              <a:off x="5225802" y="2033888"/>
              <a:ext cx="112316" cy="66743"/>
            </a:xfrm>
            <a:custGeom>
              <a:avLst/>
              <a:gdLst/>
              <a:ahLst/>
              <a:cxnLst/>
              <a:rect l="l" t="t" r="r" b="b"/>
              <a:pathLst>
                <a:path w="6011" h="3572" extrusionOk="0">
                  <a:moveTo>
                    <a:pt x="4463" y="1"/>
                  </a:moveTo>
                  <a:cubicBezTo>
                    <a:pt x="4109" y="1"/>
                    <a:pt x="3847" y="85"/>
                    <a:pt x="3479" y="251"/>
                  </a:cubicBezTo>
                  <a:cubicBezTo>
                    <a:pt x="3069" y="435"/>
                    <a:pt x="2660" y="620"/>
                    <a:pt x="2249" y="804"/>
                  </a:cubicBezTo>
                  <a:cubicBezTo>
                    <a:pt x="2141" y="852"/>
                    <a:pt x="1673" y="921"/>
                    <a:pt x="1662" y="1046"/>
                  </a:cubicBezTo>
                  <a:cubicBezTo>
                    <a:pt x="1648" y="1210"/>
                    <a:pt x="1818" y="1408"/>
                    <a:pt x="2199" y="1410"/>
                  </a:cubicBezTo>
                  <a:cubicBezTo>
                    <a:pt x="2200" y="1410"/>
                    <a:pt x="2201" y="1410"/>
                    <a:pt x="2202" y="1410"/>
                  </a:cubicBezTo>
                  <a:cubicBezTo>
                    <a:pt x="2452" y="1410"/>
                    <a:pt x="2586" y="1327"/>
                    <a:pt x="2683" y="1327"/>
                  </a:cubicBezTo>
                  <a:cubicBezTo>
                    <a:pt x="2718" y="1327"/>
                    <a:pt x="2748" y="1338"/>
                    <a:pt x="2777" y="1369"/>
                  </a:cubicBezTo>
                  <a:cubicBezTo>
                    <a:pt x="2218" y="2082"/>
                    <a:pt x="1537" y="2531"/>
                    <a:pt x="680" y="2621"/>
                  </a:cubicBezTo>
                  <a:cubicBezTo>
                    <a:pt x="62" y="2686"/>
                    <a:pt x="1" y="2999"/>
                    <a:pt x="270" y="3057"/>
                  </a:cubicBezTo>
                  <a:cubicBezTo>
                    <a:pt x="680" y="3144"/>
                    <a:pt x="1070" y="3225"/>
                    <a:pt x="1449" y="3225"/>
                  </a:cubicBezTo>
                  <a:cubicBezTo>
                    <a:pt x="1810" y="3225"/>
                    <a:pt x="2162" y="3152"/>
                    <a:pt x="2516" y="2942"/>
                  </a:cubicBezTo>
                  <a:lnTo>
                    <a:pt x="2516" y="2942"/>
                  </a:lnTo>
                  <a:cubicBezTo>
                    <a:pt x="2161" y="3342"/>
                    <a:pt x="2656" y="3469"/>
                    <a:pt x="3065" y="3469"/>
                  </a:cubicBezTo>
                  <a:cubicBezTo>
                    <a:pt x="3199" y="3469"/>
                    <a:pt x="3323" y="3456"/>
                    <a:pt x="3406" y="3434"/>
                  </a:cubicBezTo>
                  <a:cubicBezTo>
                    <a:pt x="3562" y="3531"/>
                    <a:pt x="3744" y="3571"/>
                    <a:pt x="3928" y="3571"/>
                  </a:cubicBezTo>
                  <a:cubicBezTo>
                    <a:pt x="3981" y="3571"/>
                    <a:pt x="4034" y="3568"/>
                    <a:pt x="4086" y="3562"/>
                  </a:cubicBezTo>
                  <a:cubicBezTo>
                    <a:pt x="4815" y="3477"/>
                    <a:pt x="5933" y="2341"/>
                    <a:pt x="6011" y="1868"/>
                  </a:cubicBezTo>
                  <a:lnTo>
                    <a:pt x="5343" y="456"/>
                  </a:lnTo>
                  <a:cubicBezTo>
                    <a:pt x="5588" y="198"/>
                    <a:pt x="4798" y="20"/>
                    <a:pt x="4715" y="13"/>
                  </a:cubicBezTo>
                  <a:cubicBezTo>
                    <a:pt x="4625" y="5"/>
                    <a:pt x="4542" y="1"/>
                    <a:pt x="4463"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596;p40">
              <a:extLst>
                <a:ext uri="{FF2B5EF4-FFF2-40B4-BE49-F238E27FC236}">
                  <a16:creationId xmlns:a16="http://schemas.microsoft.com/office/drawing/2014/main" id="{DDF1F644-69B2-3F5B-55C4-65F76CBE7B11}"/>
                </a:ext>
              </a:extLst>
            </p:cNvPr>
            <p:cNvSpPr/>
            <p:nvPr/>
          </p:nvSpPr>
          <p:spPr>
            <a:xfrm>
              <a:off x="5308222" y="1711926"/>
              <a:ext cx="287188" cy="361798"/>
            </a:xfrm>
            <a:custGeom>
              <a:avLst/>
              <a:gdLst/>
              <a:ahLst/>
              <a:cxnLst/>
              <a:rect l="l" t="t" r="r" b="b"/>
              <a:pathLst>
                <a:path w="15370" h="19363" extrusionOk="0">
                  <a:moveTo>
                    <a:pt x="12215" y="0"/>
                  </a:moveTo>
                  <a:cubicBezTo>
                    <a:pt x="12215" y="0"/>
                    <a:pt x="9256" y="10189"/>
                    <a:pt x="8585" y="10600"/>
                  </a:cubicBezTo>
                  <a:cubicBezTo>
                    <a:pt x="7552" y="11232"/>
                    <a:pt x="2821" y="16419"/>
                    <a:pt x="259" y="17545"/>
                  </a:cubicBezTo>
                  <a:cubicBezTo>
                    <a:pt x="0" y="18881"/>
                    <a:pt x="1294" y="19362"/>
                    <a:pt x="1294" y="19362"/>
                  </a:cubicBezTo>
                  <a:cubicBezTo>
                    <a:pt x="1294" y="19362"/>
                    <a:pt x="9621" y="15140"/>
                    <a:pt x="11740" y="12459"/>
                  </a:cubicBezTo>
                  <a:cubicBezTo>
                    <a:pt x="12278" y="11777"/>
                    <a:pt x="15370" y="3445"/>
                    <a:pt x="15370" y="3445"/>
                  </a:cubicBezTo>
                  <a:lnTo>
                    <a:pt x="12215"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597;p40">
              <a:extLst>
                <a:ext uri="{FF2B5EF4-FFF2-40B4-BE49-F238E27FC236}">
                  <a16:creationId xmlns:a16="http://schemas.microsoft.com/office/drawing/2014/main" id="{E3A0513C-3AC3-2FFA-3E89-11E9916DAFA8}"/>
                </a:ext>
              </a:extLst>
            </p:cNvPr>
            <p:cNvSpPr/>
            <p:nvPr/>
          </p:nvSpPr>
          <p:spPr>
            <a:xfrm>
              <a:off x="5499967" y="1575750"/>
              <a:ext cx="238477" cy="253798"/>
            </a:xfrm>
            <a:custGeom>
              <a:avLst/>
              <a:gdLst/>
              <a:ahLst/>
              <a:cxnLst/>
              <a:rect l="l" t="t" r="r" b="b"/>
              <a:pathLst>
                <a:path w="12763" h="13583" extrusionOk="0">
                  <a:moveTo>
                    <a:pt x="11197" y="0"/>
                  </a:moveTo>
                  <a:lnTo>
                    <a:pt x="11197" y="0"/>
                  </a:lnTo>
                  <a:cubicBezTo>
                    <a:pt x="9288" y="1497"/>
                    <a:pt x="7163" y="1245"/>
                    <a:pt x="4838" y="1825"/>
                  </a:cubicBezTo>
                  <a:cubicBezTo>
                    <a:pt x="2585" y="2387"/>
                    <a:pt x="1724" y="7607"/>
                    <a:pt x="0" y="11316"/>
                  </a:cubicBezTo>
                  <a:cubicBezTo>
                    <a:pt x="0" y="11316"/>
                    <a:pt x="923" y="13130"/>
                    <a:pt x="3991" y="13582"/>
                  </a:cubicBezTo>
                  <a:cubicBezTo>
                    <a:pt x="4296" y="13035"/>
                    <a:pt x="6064" y="8946"/>
                    <a:pt x="7054" y="8852"/>
                  </a:cubicBezTo>
                  <a:cubicBezTo>
                    <a:pt x="8021" y="8759"/>
                    <a:pt x="12763" y="1538"/>
                    <a:pt x="11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598;p40">
              <a:extLst>
                <a:ext uri="{FF2B5EF4-FFF2-40B4-BE49-F238E27FC236}">
                  <a16:creationId xmlns:a16="http://schemas.microsoft.com/office/drawing/2014/main" id="{BC745BC6-F5EC-E383-2D8E-0F4D20960530}"/>
                </a:ext>
              </a:extLst>
            </p:cNvPr>
            <p:cNvSpPr/>
            <p:nvPr/>
          </p:nvSpPr>
          <p:spPr>
            <a:xfrm>
              <a:off x="5494492" y="1285983"/>
              <a:ext cx="368991" cy="456381"/>
            </a:xfrm>
            <a:custGeom>
              <a:avLst/>
              <a:gdLst/>
              <a:ahLst/>
              <a:cxnLst/>
              <a:rect l="l" t="t" r="r" b="b"/>
              <a:pathLst>
                <a:path w="19748" h="24425" extrusionOk="0">
                  <a:moveTo>
                    <a:pt x="6296" y="1"/>
                  </a:moveTo>
                  <a:cubicBezTo>
                    <a:pt x="5323" y="1"/>
                    <a:pt x="4389" y="389"/>
                    <a:pt x="3489" y="772"/>
                  </a:cubicBezTo>
                  <a:cubicBezTo>
                    <a:pt x="2530" y="1178"/>
                    <a:pt x="1396" y="1599"/>
                    <a:pt x="327" y="3895"/>
                  </a:cubicBezTo>
                  <a:cubicBezTo>
                    <a:pt x="74" y="4434"/>
                    <a:pt x="0" y="4966"/>
                    <a:pt x="2" y="5658"/>
                  </a:cubicBezTo>
                  <a:cubicBezTo>
                    <a:pt x="3" y="5995"/>
                    <a:pt x="331" y="8043"/>
                    <a:pt x="947" y="8303"/>
                  </a:cubicBezTo>
                  <a:cubicBezTo>
                    <a:pt x="1042" y="7556"/>
                    <a:pt x="321" y="5908"/>
                    <a:pt x="1941" y="4774"/>
                  </a:cubicBezTo>
                  <a:cubicBezTo>
                    <a:pt x="2070" y="4898"/>
                    <a:pt x="1999" y="5748"/>
                    <a:pt x="1996" y="5957"/>
                  </a:cubicBezTo>
                  <a:cubicBezTo>
                    <a:pt x="1974" y="7717"/>
                    <a:pt x="2550" y="7696"/>
                    <a:pt x="2819" y="8540"/>
                  </a:cubicBezTo>
                  <a:cubicBezTo>
                    <a:pt x="3110" y="9449"/>
                    <a:pt x="3239" y="9760"/>
                    <a:pt x="3288" y="9760"/>
                  </a:cubicBezTo>
                  <a:cubicBezTo>
                    <a:pt x="3384" y="9760"/>
                    <a:pt x="3162" y="8526"/>
                    <a:pt x="3265" y="8317"/>
                  </a:cubicBezTo>
                  <a:cubicBezTo>
                    <a:pt x="3379" y="8085"/>
                    <a:pt x="3539" y="7986"/>
                    <a:pt x="3790" y="7986"/>
                  </a:cubicBezTo>
                  <a:cubicBezTo>
                    <a:pt x="3833" y="7986"/>
                    <a:pt x="3880" y="7989"/>
                    <a:pt x="3929" y="7995"/>
                  </a:cubicBezTo>
                  <a:cubicBezTo>
                    <a:pt x="4408" y="8050"/>
                    <a:pt x="4498" y="8516"/>
                    <a:pt x="4543" y="8961"/>
                  </a:cubicBezTo>
                  <a:cubicBezTo>
                    <a:pt x="4593" y="9453"/>
                    <a:pt x="4468" y="9943"/>
                    <a:pt x="4333" y="10418"/>
                  </a:cubicBezTo>
                  <a:cubicBezTo>
                    <a:pt x="3921" y="11871"/>
                    <a:pt x="4292" y="12088"/>
                    <a:pt x="5523" y="13060"/>
                  </a:cubicBezTo>
                  <a:cubicBezTo>
                    <a:pt x="5800" y="13279"/>
                    <a:pt x="6098" y="13485"/>
                    <a:pt x="6290" y="13783"/>
                  </a:cubicBezTo>
                  <a:cubicBezTo>
                    <a:pt x="6602" y="14265"/>
                    <a:pt x="6712" y="14985"/>
                    <a:pt x="6620" y="15546"/>
                  </a:cubicBezTo>
                  <a:cubicBezTo>
                    <a:pt x="6521" y="16141"/>
                    <a:pt x="6080" y="16604"/>
                    <a:pt x="5927" y="17186"/>
                  </a:cubicBezTo>
                  <a:cubicBezTo>
                    <a:pt x="5920" y="17209"/>
                    <a:pt x="5916" y="17232"/>
                    <a:pt x="5911" y="17254"/>
                  </a:cubicBezTo>
                  <a:cubicBezTo>
                    <a:pt x="5772" y="17881"/>
                    <a:pt x="5841" y="18578"/>
                    <a:pt x="6171" y="19134"/>
                  </a:cubicBezTo>
                  <a:cubicBezTo>
                    <a:pt x="6573" y="19803"/>
                    <a:pt x="7348" y="20080"/>
                    <a:pt x="7895" y="20596"/>
                  </a:cubicBezTo>
                  <a:cubicBezTo>
                    <a:pt x="8872" y="21518"/>
                    <a:pt x="8222" y="22014"/>
                    <a:pt x="9238" y="22882"/>
                  </a:cubicBezTo>
                  <a:cubicBezTo>
                    <a:pt x="11033" y="24417"/>
                    <a:pt x="12461" y="24320"/>
                    <a:pt x="14158" y="24413"/>
                  </a:cubicBezTo>
                  <a:cubicBezTo>
                    <a:pt x="14294" y="24420"/>
                    <a:pt x="14426" y="24424"/>
                    <a:pt x="14554" y="24424"/>
                  </a:cubicBezTo>
                  <a:cubicBezTo>
                    <a:pt x="15327" y="24424"/>
                    <a:pt x="15970" y="24290"/>
                    <a:pt x="16761" y="24056"/>
                  </a:cubicBezTo>
                  <a:cubicBezTo>
                    <a:pt x="17683" y="23781"/>
                    <a:pt x="18664" y="22831"/>
                    <a:pt x="19168" y="21999"/>
                  </a:cubicBezTo>
                  <a:cubicBezTo>
                    <a:pt x="19671" y="21168"/>
                    <a:pt x="19748" y="20040"/>
                    <a:pt x="19221" y="19223"/>
                  </a:cubicBezTo>
                  <a:cubicBezTo>
                    <a:pt x="18992" y="18868"/>
                    <a:pt x="18667" y="18586"/>
                    <a:pt x="18435" y="18234"/>
                  </a:cubicBezTo>
                  <a:cubicBezTo>
                    <a:pt x="17722" y="17151"/>
                    <a:pt x="18329" y="15876"/>
                    <a:pt x="18380" y="14695"/>
                  </a:cubicBezTo>
                  <a:cubicBezTo>
                    <a:pt x="18432" y="13509"/>
                    <a:pt x="17907" y="12320"/>
                    <a:pt x="16968" y="11604"/>
                  </a:cubicBezTo>
                  <a:cubicBezTo>
                    <a:pt x="16229" y="11039"/>
                    <a:pt x="15273" y="10983"/>
                    <a:pt x="14593" y="10368"/>
                  </a:cubicBezTo>
                  <a:cubicBezTo>
                    <a:pt x="13884" y="9727"/>
                    <a:pt x="13493" y="8780"/>
                    <a:pt x="13263" y="7863"/>
                  </a:cubicBezTo>
                  <a:cubicBezTo>
                    <a:pt x="12981" y="6739"/>
                    <a:pt x="12898" y="5564"/>
                    <a:pt x="12542" y="4462"/>
                  </a:cubicBezTo>
                  <a:cubicBezTo>
                    <a:pt x="12300" y="3714"/>
                    <a:pt x="11935" y="3011"/>
                    <a:pt x="11463" y="2383"/>
                  </a:cubicBezTo>
                  <a:cubicBezTo>
                    <a:pt x="11175" y="1999"/>
                    <a:pt x="10529" y="1018"/>
                    <a:pt x="9438" y="1018"/>
                  </a:cubicBezTo>
                  <a:cubicBezTo>
                    <a:pt x="9281" y="1018"/>
                    <a:pt x="9114" y="1039"/>
                    <a:pt x="8938" y="1084"/>
                  </a:cubicBezTo>
                  <a:cubicBezTo>
                    <a:pt x="8648" y="328"/>
                    <a:pt x="7399" y="30"/>
                    <a:pt x="6392" y="2"/>
                  </a:cubicBezTo>
                  <a:cubicBezTo>
                    <a:pt x="6360" y="1"/>
                    <a:pt x="6328" y="1"/>
                    <a:pt x="6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599;p40">
              <a:extLst>
                <a:ext uri="{FF2B5EF4-FFF2-40B4-BE49-F238E27FC236}">
                  <a16:creationId xmlns:a16="http://schemas.microsoft.com/office/drawing/2014/main" id="{DD5F5924-6242-D251-7632-575580EACF9F}"/>
                </a:ext>
              </a:extLst>
            </p:cNvPr>
            <p:cNvSpPr/>
            <p:nvPr/>
          </p:nvSpPr>
          <p:spPr>
            <a:xfrm>
              <a:off x="3951934" y="3993869"/>
              <a:ext cx="497881" cy="99666"/>
            </a:xfrm>
            <a:custGeom>
              <a:avLst/>
              <a:gdLst/>
              <a:ahLst/>
              <a:cxnLst/>
              <a:rect l="l" t="t" r="r" b="b"/>
              <a:pathLst>
                <a:path w="26646" h="5334" extrusionOk="0">
                  <a:moveTo>
                    <a:pt x="1" y="1"/>
                  </a:moveTo>
                  <a:cubicBezTo>
                    <a:pt x="1" y="1"/>
                    <a:pt x="742" y="5334"/>
                    <a:pt x="13322" y="5334"/>
                  </a:cubicBezTo>
                  <a:cubicBezTo>
                    <a:pt x="25904" y="5334"/>
                    <a:pt x="26645" y="1"/>
                    <a:pt x="26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600;p40">
              <a:extLst>
                <a:ext uri="{FF2B5EF4-FFF2-40B4-BE49-F238E27FC236}">
                  <a16:creationId xmlns:a16="http://schemas.microsoft.com/office/drawing/2014/main" id="{72A14312-872E-CE31-C683-AFC07594089F}"/>
                </a:ext>
              </a:extLst>
            </p:cNvPr>
            <p:cNvSpPr/>
            <p:nvPr/>
          </p:nvSpPr>
          <p:spPr>
            <a:xfrm>
              <a:off x="3261784" y="1520536"/>
              <a:ext cx="1910952" cy="2181212"/>
            </a:xfrm>
            <a:custGeom>
              <a:avLst/>
              <a:gdLst/>
              <a:ahLst/>
              <a:cxnLst/>
              <a:rect l="l" t="t" r="r" b="b"/>
              <a:pathLst>
                <a:path w="102272" h="116736" extrusionOk="0">
                  <a:moveTo>
                    <a:pt x="51426" y="1"/>
                  </a:moveTo>
                  <a:cubicBezTo>
                    <a:pt x="43688" y="1"/>
                    <a:pt x="35651" y="1170"/>
                    <a:pt x="28779" y="4836"/>
                  </a:cubicBezTo>
                  <a:cubicBezTo>
                    <a:pt x="22421" y="8226"/>
                    <a:pt x="16800" y="13054"/>
                    <a:pt x="12279" y="18649"/>
                  </a:cubicBezTo>
                  <a:cubicBezTo>
                    <a:pt x="4489" y="28289"/>
                    <a:pt x="1" y="40864"/>
                    <a:pt x="1345" y="53184"/>
                  </a:cubicBezTo>
                  <a:cubicBezTo>
                    <a:pt x="2470" y="63472"/>
                    <a:pt x="7553" y="72908"/>
                    <a:pt x="14269" y="80631"/>
                  </a:cubicBezTo>
                  <a:cubicBezTo>
                    <a:pt x="20820" y="88164"/>
                    <a:pt x="30368" y="94381"/>
                    <a:pt x="32002" y="105019"/>
                  </a:cubicBezTo>
                  <a:cubicBezTo>
                    <a:pt x="32469" y="108057"/>
                    <a:pt x="31349" y="112257"/>
                    <a:pt x="33666" y="114686"/>
                  </a:cubicBezTo>
                  <a:cubicBezTo>
                    <a:pt x="35280" y="116378"/>
                    <a:pt x="37482" y="116736"/>
                    <a:pt x="39738" y="116736"/>
                  </a:cubicBezTo>
                  <a:cubicBezTo>
                    <a:pt x="41339" y="116736"/>
                    <a:pt x="42966" y="116556"/>
                    <a:pt x="44431" y="116545"/>
                  </a:cubicBezTo>
                  <a:cubicBezTo>
                    <a:pt x="48630" y="116512"/>
                    <a:pt x="52828" y="116486"/>
                    <a:pt x="57027" y="116468"/>
                  </a:cubicBezTo>
                  <a:cubicBezTo>
                    <a:pt x="57057" y="116468"/>
                    <a:pt x="57086" y="116468"/>
                    <a:pt x="57115" y="116468"/>
                  </a:cubicBezTo>
                  <a:cubicBezTo>
                    <a:pt x="58268" y="116468"/>
                    <a:pt x="59673" y="116584"/>
                    <a:pt x="61094" y="116584"/>
                  </a:cubicBezTo>
                  <a:cubicBezTo>
                    <a:pt x="63391" y="116584"/>
                    <a:pt x="65731" y="116280"/>
                    <a:pt x="67121" y="114692"/>
                  </a:cubicBezTo>
                  <a:cubicBezTo>
                    <a:pt x="69439" y="112263"/>
                    <a:pt x="68320" y="108062"/>
                    <a:pt x="68788" y="105025"/>
                  </a:cubicBezTo>
                  <a:cubicBezTo>
                    <a:pt x="70022" y="97011"/>
                    <a:pt x="76271" y="90519"/>
                    <a:pt x="82025" y="85299"/>
                  </a:cubicBezTo>
                  <a:cubicBezTo>
                    <a:pt x="88628" y="79307"/>
                    <a:pt x="93861" y="72418"/>
                    <a:pt x="96811" y="63912"/>
                  </a:cubicBezTo>
                  <a:cubicBezTo>
                    <a:pt x="102271" y="48162"/>
                    <a:pt x="98937" y="31537"/>
                    <a:pt x="88539" y="18661"/>
                  </a:cubicBezTo>
                  <a:cubicBezTo>
                    <a:pt x="79847" y="7897"/>
                    <a:pt x="66924" y="261"/>
                    <a:pt x="52819" y="13"/>
                  </a:cubicBezTo>
                  <a:cubicBezTo>
                    <a:pt x="52356" y="5"/>
                    <a:pt x="51891" y="1"/>
                    <a:pt x="5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601;p40">
              <a:extLst>
                <a:ext uri="{FF2B5EF4-FFF2-40B4-BE49-F238E27FC236}">
                  <a16:creationId xmlns:a16="http://schemas.microsoft.com/office/drawing/2014/main" id="{2B891330-2A2C-6096-7FC3-1EB4BAE73B67}"/>
                </a:ext>
              </a:extLst>
            </p:cNvPr>
            <p:cNvSpPr/>
            <p:nvPr/>
          </p:nvSpPr>
          <p:spPr>
            <a:xfrm>
              <a:off x="3775230" y="2333670"/>
              <a:ext cx="847851" cy="1404458"/>
            </a:xfrm>
            <a:custGeom>
              <a:avLst/>
              <a:gdLst/>
              <a:ahLst/>
              <a:cxnLst/>
              <a:rect l="l" t="t" r="r" b="b"/>
              <a:pathLst>
                <a:path w="45376" h="75165" fill="none" extrusionOk="0">
                  <a:moveTo>
                    <a:pt x="20018" y="75165"/>
                  </a:moveTo>
                  <a:cubicBezTo>
                    <a:pt x="20018" y="75165"/>
                    <a:pt x="18974" y="47083"/>
                    <a:pt x="17689" y="33322"/>
                  </a:cubicBezTo>
                  <a:cubicBezTo>
                    <a:pt x="17347" y="29663"/>
                    <a:pt x="17061" y="25909"/>
                    <a:pt x="15289" y="20311"/>
                  </a:cubicBezTo>
                  <a:cubicBezTo>
                    <a:pt x="14148" y="16706"/>
                    <a:pt x="11069" y="9060"/>
                    <a:pt x="5993" y="10805"/>
                  </a:cubicBezTo>
                  <a:cubicBezTo>
                    <a:pt x="0" y="12864"/>
                    <a:pt x="4809" y="20605"/>
                    <a:pt x="8668" y="22293"/>
                  </a:cubicBezTo>
                  <a:cubicBezTo>
                    <a:pt x="11847" y="23683"/>
                    <a:pt x="17728" y="23053"/>
                    <a:pt x="20766" y="21259"/>
                  </a:cubicBezTo>
                  <a:cubicBezTo>
                    <a:pt x="26102" y="18109"/>
                    <a:pt x="29373" y="11631"/>
                    <a:pt x="28262" y="5186"/>
                  </a:cubicBezTo>
                  <a:cubicBezTo>
                    <a:pt x="27526" y="914"/>
                    <a:pt x="21224" y="0"/>
                    <a:pt x="19372" y="4890"/>
                  </a:cubicBezTo>
                  <a:cubicBezTo>
                    <a:pt x="17985" y="8550"/>
                    <a:pt x="21576" y="21326"/>
                    <a:pt x="28648" y="21718"/>
                  </a:cubicBezTo>
                  <a:cubicBezTo>
                    <a:pt x="32369" y="21924"/>
                    <a:pt x="35800" y="20142"/>
                    <a:pt x="38894" y="18086"/>
                  </a:cubicBezTo>
                  <a:cubicBezTo>
                    <a:pt x="45375" y="13780"/>
                    <a:pt x="40266" y="3527"/>
                    <a:pt x="34323" y="10145"/>
                  </a:cubicBezTo>
                  <a:cubicBezTo>
                    <a:pt x="30099" y="14849"/>
                    <a:pt x="28850" y="22717"/>
                    <a:pt x="28542" y="28765"/>
                  </a:cubicBezTo>
                  <a:cubicBezTo>
                    <a:pt x="27701" y="45318"/>
                    <a:pt x="27487" y="58332"/>
                    <a:pt x="26957" y="74897"/>
                  </a:cubicBezTo>
                </a:path>
              </a:pathLst>
            </a:custGeom>
            <a:noFill/>
            <a:ln w="46950" cap="flat" cmpd="sng">
              <a:solidFill>
                <a:srgbClr val="FFFFFF"/>
              </a:solidFill>
              <a:prstDash val="solid"/>
              <a:miter lim="11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602;p40">
              <a:extLst>
                <a:ext uri="{FF2B5EF4-FFF2-40B4-BE49-F238E27FC236}">
                  <a16:creationId xmlns:a16="http://schemas.microsoft.com/office/drawing/2014/main" id="{13783D69-219C-D3D6-85C2-7DF98B7335E6}"/>
                </a:ext>
              </a:extLst>
            </p:cNvPr>
            <p:cNvSpPr/>
            <p:nvPr/>
          </p:nvSpPr>
          <p:spPr>
            <a:xfrm>
              <a:off x="3932240" y="3688089"/>
              <a:ext cx="531756" cy="59661"/>
            </a:xfrm>
            <a:custGeom>
              <a:avLst/>
              <a:gdLst/>
              <a:ahLst/>
              <a:cxnLst/>
              <a:rect l="l" t="t" r="r" b="b"/>
              <a:pathLst>
                <a:path w="28459" h="3193" extrusionOk="0">
                  <a:moveTo>
                    <a:pt x="0" y="1"/>
                  </a:moveTo>
                  <a:lnTo>
                    <a:pt x="0" y="3189"/>
                  </a:lnTo>
                  <a:lnTo>
                    <a:pt x="28458" y="3193"/>
                  </a:lnTo>
                  <a:lnTo>
                    <a:pt x="28458" y="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603;p40">
              <a:extLst>
                <a:ext uri="{FF2B5EF4-FFF2-40B4-BE49-F238E27FC236}">
                  <a16:creationId xmlns:a16="http://schemas.microsoft.com/office/drawing/2014/main" id="{21AEDAED-D7AB-C8DC-124E-56A5F100BDF7}"/>
                </a:ext>
              </a:extLst>
            </p:cNvPr>
            <p:cNvSpPr/>
            <p:nvPr/>
          </p:nvSpPr>
          <p:spPr>
            <a:xfrm>
              <a:off x="3890423" y="3730897"/>
              <a:ext cx="618660" cy="263085"/>
            </a:xfrm>
            <a:custGeom>
              <a:avLst/>
              <a:gdLst/>
              <a:ahLst/>
              <a:cxnLst/>
              <a:rect l="l" t="t" r="r" b="b"/>
              <a:pathLst>
                <a:path w="33110" h="14080" extrusionOk="0">
                  <a:moveTo>
                    <a:pt x="2417" y="1"/>
                  </a:moveTo>
                  <a:cubicBezTo>
                    <a:pt x="1954" y="1"/>
                    <a:pt x="1517" y="220"/>
                    <a:pt x="1239" y="589"/>
                  </a:cubicBezTo>
                  <a:lnTo>
                    <a:pt x="477" y="1606"/>
                  </a:lnTo>
                  <a:cubicBezTo>
                    <a:pt x="8" y="2230"/>
                    <a:pt x="79" y="3200"/>
                    <a:pt x="631" y="3719"/>
                  </a:cubicBezTo>
                  <a:cubicBezTo>
                    <a:pt x="1194" y="4249"/>
                    <a:pt x="1254" y="5243"/>
                    <a:pt x="761" y="5864"/>
                  </a:cubicBezTo>
                  <a:lnTo>
                    <a:pt x="473" y="6226"/>
                  </a:lnTo>
                  <a:cubicBezTo>
                    <a:pt x="0" y="6820"/>
                    <a:pt x="33" y="7764"/>
                    <a:pt x="544" y="8310"/>
                  </a:cubicBezTo>
                  <a:lnTo>
                    <a:pt x="722" y="8499"/>
                  </a:lnTo>
                  <a:cubicBezTo>
                    <a:pt x="1242" y="9056"/>
                    <a:pt x="1265" y="10019"/>
                    <a:pt x="771" y="10611"/>
                  </a:cubicBezTo>
                  <a:lnTo>
                    <a:pt x="547" y="10880"/>
                  </a:lnTo>
                  <a:cubicBezTo>
                    <a:pt x="43" y="11484"/>
                    <a:pt x="80" y="12474"/>
                    <a:pt x="627" y="13023"/>
                  </a:cubicBezTo>
                  <a:lnTo>
                    <a:pt x="745" y="13140"/>
                  </a:lnTo>
                  <a:cubicBezTo>
                    <a:pt x="1348" y="13744"/>
                    <a:pt x="2110" y="14075"/>
                    <a:pt x="2897" y="14075"/>
                  </a:cubicBezTo>
                  <a:lnTo>
                    <a:pt x="30210" y="14079"/>
                  </a:lnTo>
                  <a:cubicBezTo>
                    <a:pt x="30997" y="14079"/>
                    <a:pt x="31760" y="13747"/>
                    <a:pt x="32363" y="13145"/>
                  </a:cubicBezTo>
                  <a:lnTo>
                    <a:pt x="32480" y="13027"/>
                  </a:lnTo>
                  <a:cubicBezTo>
                    <a:pt x="33028" y="12480"/>
                    <a:pt x="33066" y="11490"/>
                    <a:pt x="32562" y="10885"/>
                  </a:cubicBezTo>
                  <a:lnTo>
                    <a:pt x="32337" y="10615"/>
                  </a:lnTo>
                  <a:cubicBezTo>
                    <a:pt x="31844" y="10025"/>
                    <a:pt x="31867" y="9061"/>
                    <a:pt x="32388" y="8504"/>
                  </a:cubicBezTo>
                  <a:lnTo>
                    <a:pt x="32566" y="8316"/>
                  </a:lnTo>
                  <a:cubicBezTo>
                    <a:pt x="33077" y="7769"/>
                    <a:pt x="33110" y="6825"/>
                    <a:pt x="32637" y="6230"/>
                  </a:cubicBezTo>
                  <a:lnTo>
                    <a:pt x="32350" y="5869"/>
                  </a:lnTo>
                  <a:cubicBezTo>
                    <a:pt x="31857" y="5247"/>
                    <a:pt x="31917" y="4254"/>
                    <a:pt x="32480" y="3724"/>
                  </a:cubicBezTo>
                  <a:cubicBezTo>
                    <a:pt x="33034" y="3205"/>
                    <a:pt x="33104" y="2236"/>
                    <a:pt x="32635" y="1610"/>
                  </a:cubicBezTo>
                  <a:lnTo>
                    <a:pt x="31873" y="594"/>
                  </a:lnTo>
                  <a:cubicBezTo>
                    <a:pt x="31595" y="224"/>
                    <a:pt x="31159" y="5"/>
                    <a:pt x="30696" y="5"/>
                  </a:cubicBezTo>
                  <a:lnTo>
                    <a:pt x="24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604;p40">
              <a:extLst>
                <a:ext uri="{FF2B5EF4-FFF2-40B4-BE49-F238E27FC236}">
                  <a16:creationId xmlns:a16="http://schemas.microsoft.com/office/drawing/2014/main" id="{7948277B-6E52-6084-90C4-84C8B9C61542}"/>
                </a:ext>
              </a:extLst>
            </p:cNvPr>
            <p:cNvSpPr/>
            <p:nvPr/>
          </p:nvSpPr>
          <p:spPr>
            <a:xfrm>
              <a:off x="4213206" y="3793454"/>
              <a:ext cx="265290" cy="17377"/>
            </a:xfrm>
            <a:custGeom>
              <a:avLst/>
              <a:gdLst/>
              <a:ahLst/>
              <a:cxnLst/>
              <a:rect l="l" t="t" r="r" b="b"/>
              <a:pathLst>
                <a:path w="14198" h="930" extrusionOk="0">
                  <a:moveTo>
                    <a:pt x="456" y="0"/>
                  </a:moveTo>
                  <a:cubicBezTo>
                    <a:pt x="204" y="5"/>
                    <a:pt x="1" y="211"/>
                    <a:pt x="1" y="464"/>
                  </a:cubicBezTo>
                  <a:cubicBezTo>
                    <a:pt x="1" y="716"/>
                    <a:pt x="204" y="922"/>
                    <a:pt x="456" y="927"/>
                  </a:cubicBezTo>
                  <a:lnTo>
                    <a:pt x="13636" y="929"/>
                  </a:lnTo>
                  <a:cubicBezTo>
                    <a:pt x="13818" y="929"/>
                    <a:pt x="13984" y="822"/>
                    <a:pt x="14059" y="655"/>
                  </a:cubicBezTo>
                  <a:cubicBezTo>
                    <a:pt x="14198" y="349"/>
                    <a:pt x="13974" y="3"/>
                    <a:pt x="13639" y="3"/>
                  </a:cubicBezTo>
                  <a:cubicBezTo>
                    <a:pt x="13638" y="3"/>
                    <a:pt x="13637" y="3"/>
                    <a:pt x="13636" y="3"/>
                  </a:cubicBezTo>
                  <a:lnTo>
                    <a:pt x="4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605;p40">
              <a:extLst>
                <a:ext uri="{FF2B5EF4-FFF2-40B4-BE49-F238E27FC236}">
                  <a16:creationId xmlns:a16="http://schemas.microsoft.com/office/drawing/2014/main" id="{50D0DC1A-B2DC-6D42-0390-FD7EC8D00B84}"/>
                </a:ext>
              </a:extLst>
            </p:cNvPr>
            <p:cNvSpPr/>
            <p:nvPr/>
          </p:nvSpPr>
          <p:spPr>
            <a:xfrm>
              <a:off x="3966788" y="3793398"/>
              <a:ext cx="155683" cy="17358"/>
            </a:xfrm>
            <a:custGeom>
              <a:avLst/>
              <a:gdLst/>
              <a:ahLst/>
              <a:cxnLst/>
              <a:rect l="l" t="t" r="r" b="b"/>
              <a:pathLst>
                <a:path w="8332" h="929" extrusionOk="0">
                  <a:moveTo>
                    <a:pt x="464" y="1"/>
                  </a:moveTo>
                  <a:cubicBezTo>
                    <a:pt x="208" y="1"/>
                    <a:pt x="1" y="208"/>
                    <a:pt x="1" y="464"/>
                  </a:cubicBezTo>
                  <a:cubicBezTo>
                    <a:pt x="1" y="720"/>
                    <a:pt x="208" y="928"/>
                    <a:pt x="464" y="928"/>
                  </a:cubicBezTo>
                  <a:lnTo>
                    <a:pt x="7770" y="929"/>
                  </a:lnTo>
                  <a:cubicBezTo>
                    <a:pt x="7952" y="929"/>
                    <a:pt x="8117" y="821"/>
                    <a:pt x="8192" y="654"/>
                  </a:cubicBezTo>
                  <a:cubicBezTo>
                    <a:pt x="8331" y="348"/>
                    <a:pt x="8106" y="2"/>
                    <a:pt x="7771" y="2"/>
                  </a:cubicBezTo>
                  <a:cubicBezTo>
                    <a:pt x="7770" y="2"/>
                    <a:pt x="7770" y="2"/>
                    <a:pt x="7769" y="2"/>
                  </a:cubicBezTo>
                  <a:lnTo>
                    <a:pt x="4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606;p40">
              <a:extLst>
                <a:ext uri="{FF2B5EF4-FFF2-40B4-BE49-F238E27FC236}">
                  <a16:creationId xmlns:a16="http://schemas.microsoft.com/office/drawing/2014/main" id="{B3BD05C0-7097-BAE9-2078-B3B1165ED6D0}"/>
                </a:ext>
              </a:extLst>
            </p:cNvPr>
            <p:cNvSpPr/>
            <p:nvPr/>
          </p:nvSpPr>
          <p:spPr>
            <a:xfrm>
              <a:off x="3931249" y="3853732"/>
              <a:ext cx="374092" cy="17396"/>
            </a:xfrm>
            <a:custGeom>
              <a:avLst/>
              <a:gdLst/>
              <a:ahLst/>
              <a:cxnLst/>
              <a:rect l="l" t="t" r="r" b="b"/>
              <a:pathLst>
                <a:path w="20021" h="931" extrusionOk="0">
                  <a:moveTo>
                    <a:pt x="456" y="1"/>
                  </a:moveTo>
                  <a:cubicBezTo>
                    <a:pt x="203" y="6"/>
                    <a:pt x="0" y="212"/>
                    <a:pt x="0" y="464"/>
                  </a:cubicBezTo>
                  <a:cubicBezTo>
                    <a:pt x="0" y="717"/>
                    <a:pt x="203" y="923"/>
                    <a:pt x="456" y="927"/>
                  </a:cubicBezTo>
                  <a:lnTo>
                    <a:pt x="19556" y="931"/>
                  </a:lnTo>
                  <a:cubicBezTo>
                    <a:pt x="19740" y="930"/>
                    <a:pt x="19904" y="823"/>
                    <a:pt x="19979" y="657"/>
                  </a:cubicBezTo>
                  <a:cubicBezTo>
                    <a:pt x="20006" y="597"/>
                    <a:pt x="20020" y="532"/>
                    <a:pt x="20021" y="467"/>
                  </a:cubicBezTo>
                  <a:cubicBezTo>
                    <a:pt x="20018" y="212"/>
                    <a:pt x="19812" y="4"/>
                    <a:pt x="19556" y="4"/>
                  </a:cubicBezTo>
                  <a:lnTo>
                    <a:pt x="4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607;p40">
              <a:extLst>
                <a:ext uri="{FF2B5EF4-FFF2-40B4-BE49-F238E27FC236}">
                  <a16:creationId xmlns:a16="http://schemas.microsoft.com/office/drawing/2014/main" id="{4DDA6DD2-F013-E10A-D74E-A97D21E61E76}"/>
                </a:ext>
              </a:extLst>
            </p:cNvPr>
            <p:cNvSpPr/>
            <p:nvPr/>
          </p:nvSpPr>
          <p:spPr>
            <a:xfrm>
              <a:off x="4354932" y="3853825"/>
              <a:ext cx="124405" cy="17340"/>
            </a:xfrm>
            <a:custGeom>
              <a:avLst/>
              <a:gdLst/>
              <a:ahLst/>
              <a:cxnLst/>
              <a:rect l="l" t="t" r="r" b="b"/>
              <a:pathLst>
                <a:path w="6658" h="928" extrusionOk="0">
                  <a:moveTo>
                    <a:pt x="6099" y="1"/>
                  </a:moveTo>
                  <a:cubicBezTo>
                    <a:pt x="6098" y="1"/>
                    <a:pt x="6097" y="1"/>
                    <a:pt x="6097" y="1"/>
                  </a:cubicBezTo>
                  <a:lnTo>
                    <a:pt x="463" y="1"/>
                  </a:lnTo>
                  <a:cubicBezTo>
                    <a:pt x="208" y="1"/>
                    <a:pt x="2" y="211"/>
                    <a:pt x="1" y="464"/>
                  </a:cubicBezTo>
                  <a:cubicBezTo>
                    <a:pt x="2" y="720"/>
                    <a:pt x="208" y="926"/>
                    <a:pt x="464" y="927"/>
                  </a:cubicBezTo>
                  <a:lnTo>
                    <a:pt x="6097" y="927"/>
                  </a:lnTo>
                  <a:cubicBezTo>
                    <a:pt x="6279" y="927"/>
                    <a:pt x="6445" y="819"/>
                    <a:pt x="6519" y="653"/>
                  </a:cubicBezTo>
                  <a:cubicBezTo>
                    <a:pt x="6658" y="347"/>
                    <a:pt x="6434" y="1"/>
                    <a:pt x="6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608;p40">
              <a:extLst>
                <a:ext uri="{FF2B5EF4-FFF2-40B4-BE49-F238E27FC236}">
                  <a16:creationId xmlns:a16="http://schemas.microsoft.com/office/drawing/2014/main" id="{F6FCFFA2-3637-605C-E962-F52CAFEC6709}"/>
                </a:ext>
              </a:extLst>
            </p:cNvPr>
            <p:cNvSpPr/>
            <p:nvPr/>
          </p:nvSpPr>
          <p:spPr>
            <a:xfrm>
              <a:off x="3966788" y="3914066"/>
              <a:ext cx="210113" cy="17377"/>
            </a:xfrm>
            <a:custGeom>
              <a:avLst/>
              <a:gdLst/>
              <a:ahLst/>
              <a:cxnLst/>
              <a:rect l="l" t="t" r="r" b="b"/>
              <a:pathLst>
                <a:path w="11245" h="930" extrusionOk="0">
                  <a:moveTo>
                    <a:pt x="464" y="1"/>
                  </a:moveTo>
                  <a:cubicBezTo>
                    <a:pt x="207" y="1"/>
                    <a:pt x="1" y="208"/>
                    <a:pt x="1" y="464"/>
                  </a:cubicBezTo>
                  <a:cubicBezTo>
                    <a:pt x="1" y="720"/>
                    <a:pt x="207" y="927"/>
                    <a:pt x="464" y="927"/>
                  </a:cubicBezTo>
                  <a:lnTo>
                    <a:pt x="10682" y="930"/>
                  </a:lnTo>
                  <a:cubicBezTo>
                    <a:pt x="10864" y="930"/>
                    <a:pt x="11030" y="821"/>
                    <a:pt x="11104" y="656"/>
                  </a:cubicBezTo>
                  <a:cubicBezTo>
                    <a:pt x="11244" y="350"/>
                    <a:pt x="11020" y="3"/>
                    <a:pt x="10686" y="3"/>
                  </a:cubicBezTo>
                  <a:cubicBezTo>
                    <a:pt x="10685" y="3"/>
                    <a:pt x="10683" y="3"/>
                    <a:pt x="10682" y="3"/>
                  </a:cubicBezTo>
                  <a:lnTo>
                    <a:pt x="4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609;p40">
              <a:extLst>
                <a:ext uri="{FF2B5EF4-FFF2-40B4-BE49-F238E27FC236}">
                  <a16:creationId xmlns:a16="http://schemas.microsoft.com/office/drawing/2014/main" id="{A91456F9-9820-097A-40CF-B1910D8168A8}"/>
                </a:ext>
              </a:extLst>
            </p:cNvPr>
            <p:cNvSpPr/>
            <p:nvPr/>
          </p:nvSpPr>
          <p:spPr>
            <a:xfrm>
              <a:off x="4282789" y="3914141"/>
              <a:ext cx="95761" cy="17321"/>
            </a:xfrm>
            <a:custGeom>
              <a:avLst/>
              <a:gdLst/>
              <a:ahLst/>
              <a:cxnLst/>
              <a:rect l="l" t="t" r="r" b="b"/>
              <a:pathLst>
                <a:path w="5125" h="927" extrusionOk="0">
                  <a:moveTo>
                    <a:pt x="4566" y="0"/>
                  </a:moveTo>
                  <a:cubicBezTo>
                    <a:pt x="4565" y="0"/>
                    <a:pt x="4564" y="0"/>
                    <a:pt x="4562" y="0"/>
                  </a:cubicBezTo>
                  <a:lnTo>
                    <a:pt x="457" y="0"/>
                  </a:lnTo>
                  <a:cubicBezTo>
                    <a:pt x="203" y="4"/>
                    <a:pt x="0" y="210"/>
                    <a:pt x="0" y="464"/>
                  </a:cubicBezTo>
                  <a:cubicBezTo>
                    <a:pt x="0" y="716"/>
                    <a:pt x="203" y="922"/>
                    <a:pt x="457" y="927"/>
                  </a:cubicBezTo>
                  <a:lnTo>
                    <a:pt x="4562" y="927"/>
                  </a:lnTo>
                  <a:cubicBezTo>
                    <a:pt x="4746" y="927"/>
                    <a:pt x="4910" y="820"/>
                    <a:pt x="4985" y="653"/>
                  </a:cubicBezTo>
                  <a:cubicBezTo>
                    <a:pt x="5124" y="347"/>
                    <a:pt x="4900" y="0"/>
                    <a:pt x="45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610;p40">
              <a:extLst>
                <a:ext uri="{FF2B5EF4-FFF2-40B4-BE49-F238E27FC236}">
                  <a16:creationId xmlns:a16="http://schemas.microsoft.com/office/drawing/2014/main" id="{745EAB91-5B69-77E3-2402-DDAA9088977B}"/>
                </a:ext>
              </a:extLst>
            </p:cNvPr>
            <p:cNvSpPr/>
            <p:nvPr/>
          </p:nvSpPr>
          <p:spPr>
            <a:xfrm>
              <a:off x="4137532" y="3793454"/>
              <a:ext cx="44993" cy="17321"/>
            </a:xfrm>
            <a:custGeom>
              <a:avLst/>
              <a:gdLst/>
              <a:ahLst/>
              <a:cxnLst/>
              <a:rect l="l" t="t" r="r" b="b"/>
              <a:pathLst>
                <a:path w="2408" h="927" extrusionOk="0">
                  <a:moveTo>
                    <a:pt x="463" y="0"/>
                  </a:moveTo>
                  <a:cubicBezTo>
                    <a:pt x="206" y="0"/>
                    <a:pt x="0" y="208"/>
                    <a:pt x="0" y="464"/>
                  </a:cubicBezTo>
                  <a:cubicBezTo>
                    <a:pt x="0" y="719"/>
                    <a:pt x="206" y="927"/>
                    <a:pt x="463" y="927"/>
                  </a:cubicBezTo>
                  <a:lnTo>
                    <a:pt x="1943" y="927"/>
                  </a:lnTo>
                  <a:cubicBezTo>
                    <a:pt x="2126" y="927"/>
                    <a:pt x="2291" y="818"/>
                    <a:pt x="2366" y="653"/>
                  </a:cubicBezTo>
                  <a:cubicBezTo>
                    <a:pt x="2393" y="593"/>
                    <a:pt x="2406" y="528"/>
                    <a:pt x="2408" y="464"/>
                  </a:cubicBezTo>
                  <a:cubicBezTo>
                    <a:pt x="2405" y="208"/>
                    <a:pt x="2199" y="1"/>
                    <a:pt x="19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611;p40">
              <a:extLst>
                <a:ext uri="{FF2B5EF4-FFF2-40B4-BE49-F238E27FC236}">
                  <a16:creationId xmlns:a16="http://schemas.microsoft.com/office/drawing/2014/main" id="{00D69009-21F0-1DCA-C1C2-D173512AFF7D}"/>
                </a:ext>
              </a:extLst>
            </p:cNvPr>
            <p:cNvSpPr/>
            <p:nvPr/>
          </p:nvSpPr>
          <p:spPr>
            <a:xfrm>
              <a:off x="2990086" y="682402"/>
              <a:ext cx="2421576" cy="693176"/>
            </a:xfrm>
            <a:custGeom>
              <a:avLst/>
              <a:gdLst/>
              <a:ahLst/>
              <a:cxnLst/>
              <a:rect l="l" t="t" r="r" b="b"/>
              <a:pathLst>
                <a:path w="129600" h="37098" extrusionOk="0">
                  <a:moveTo>
                    <a:pt x="64753" y="0"/>
                  </a:moveTo>
                  <a:lnTo>
                    <a:pt x="64753" y="36"/>
                  </a:lnTo>
                  <a:lnTo>
                    <a:pt x="1" y="24733"/>
                  </a:lnTo>
                  <a:lnTo>
                    <a:pt x="64753" y="37079"/>
                  </a:lnTo>
                  <a:lnTo>
                    <a:pt x="64753" y="37098"/>
                  </a:lnTo>
                  <a:lnTo>
                    <a:pt x="64799" y="37088"/>
                  </a:lnTo>
                  <a:lnTo>
                    <a:pt x="64847" y="37098"/>
                  </a:lnTo>
                  <a:lnTo>
                    <a:pt x="64847" y="37079"/>
                  </a:lnTo>
                  <a:lnTo>
                    <a:pt x="129599" y="24733"/>
                  </a:lnTo>
                  <a:lnTo>
                    <a:pt x="64847" y="36"/>
                  </a:lnTo>
                  <a:lnTo>
                    <a:pt x="64847" y="0"/>
                  </a:lnTo>
                  <a:lnTo>
                    <a:pt x="64799" y="18"/>
                  </a:lnTo>
                  <a:lnTo>
                    <a:pt x="647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612;p40">
              <a:extLst>
                <a:ext uri="{FF2B5EF4-FFF2-40B4-BE49-F238E27FC236}">
                  <a16:creationId xmlns:a16="http://schemas.microsoft.com/office/drawing/2014/main" id="{84F82E04-59BE-E64B-EB0F-061BA98B8752}"/>
                </a:ext>
              </a:extLst>
            </p:cNvPr>
            <p:cNvSpPr/>
            <p:nvPr/>
          </p:nvSpPr>
          <p:spPr>
            <a:xfrm>
              <a:off x="3588697" y="1003111"/>
              <a:ext cx="1228557" cy="760928"/>
            </a:xfrm>
            <a:custGeom>
              <a:avLst/>
              <a:gdLst/>
              <a:ahLst/>
              <a:cxnLst/>
              <a:rect l="l" t="t" r="r" b="b"/>
              <a:pathLst>
                <a:path w="65751" h="40724" extrusionOk="0">
                  <a:moveTo>
                    <a:pt x="33279" y="1"/>
                  </a:moveTo>
                  <a:cubicBezTo>
                    <a:pt x="13745" y="1"/>
                    <a:pt x="0" y="5649"/>
                    <a:pt x="0" y="5649"/>
                  </a:cubicBezTo>
                  <a:lnTo>
                    <a:pt x="0" y="40724"/>
                  </a:lnTo>
                  <a:cubicBezTo>
                    <a:pt x="0" y="40724"/>
                    <a:pt x="13745" y="35075"/>
                    <a:pt x="33279" y="35075"/>
                  </a:cubicBezTo>
                  <a:cubicBezTo>
                    <a:pt x="40350" y="35075"/>
                    <a:pt x="46786" y="35910"/>
                    <a:pt x="52024" y="36936"/>
                  </a:cubicBezTo>
                  <a:cubicBezTo>
                    <a:pt x="60417" y="38584"/>
                    <a:pt x="65750" y="40724"/>
                    <a:pt x="65750" y="40724"/>
                  </a:cubicBezTo>
                  <a:lnTo>
                    <a:pt x="65750" y="5649"/>
                  </a:lnTo>
                  <a:cubicBezTo>
                    <a:pt x="65750" y="5649"/>
                    <a:pt x="61928" y="4114"/>
                    <a:pt x="55658" y="2650"/>
                  </a:cubicBezTo>
                  <a:cubicBezTo>
                    <a:pt x="54526" y="2377"/>
                    <a:pt x="53311" y="2117"/>
                    <a:pt x="52024" y="1862"/>
                  </a:cubicBezTo>
                  <a:cubicBezTo>
                    <a:pt x="46786" y="836"/>
                    <a:pt x="40350" y="1"/>
                    <a:pt x="33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613;p40">
              <a:extLst>
                <a:ext uri="{FF2B5EF4-FFF2-40B4-BE49-F238E27FC236}">
                  <a16:creationId xmlns:a16="http://schemas.microsoft.com/office/drawing/2014/main" id="{718A7CAA-21D3-8BA5-D73E-F811F66E4CC6}"/>
                </a:ext>
              </a:extLst>
            </p:cNvPr>
            <p:cNvSpPr/>
            <p:nvPr/>
          </p:nvSpPr>
          <p:spPr>
            <a:xfrm>
              <a:off x="3226339" y="1046927"/>
              <a:ext cx="11099" cy="745046"/>
            </a:xfrm>
            <a:custGeom>
              <a:avLst/>
              <a:gdLst/>
              <a:ahLst/>
              <a:cxnLst/>
              <a:rect l="l" t="t" r="r" b="b"/>
              <a:pathLst>
                <a:path w="594" h="39874" extrusionOk="0">
                  <a:moveTo>
                    <a:pt x="297" y="1"/>
                  </a:moveTo>
                  <a:cubicBezTo>
                    <a:pt x="137" y="1"/>
                    <a:pt x="4" y="130"/>
                    <a:pt x="1" y="290"/>
                  </a:cubicBezTo>
                  <a:lnTo>
                    <a:pt x="1" y="39577"/>
                  </a:lnTo>
                  <a:cubicBezTo>
                    <a:pt x="1" y="39741"/>
                    <a:pt x="133" y="39873"/>
                    <a:pt x="297" y="39873"/>
                  </a:cubicBezTo>
                  <a:cubicBezTo>
                    <a:pt x="461" y="39873"/>
                    <a:pt x="593" y="39741"/>
                    <a:pt x="593" y="39577"/>
                  </a:cubicBezTo>
                  <a:lnTo>
                    <a:pt x="593" y="290"/>
                  </a:lnTo>
                  <a:cubicBezTo>
                    <a:pt x="590" y="130"/>
                    <a:pt x="458" y="1"/>
                    <a:pt x="2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614;p40">
              <a:extLst>
                <a:ext uri="{FF2B5EF4-FFF2-40B4-BE49-F238E27FC236}">
                  <a16:creationId xmlns:a16="http://schemas.microsoft.com/office/drawing/2014/main" id="{93C53A22-ACF2-9017-2CDE-FE1A64D4F1F6}"/>
                </a:ext>
              </a:extLst>
            </p:cNvPr>
            <p:cNvSpPr/>
            <p:nvPr/>
          </p:nvSpPr>
          <p:spPr>
            <a:xfrm>
              <a:off x="3188334" y="1747671"/>
              <a:ext cx="87128" cy="510792"/>
            </a:xfrm>
            <a:custGeom>
              <a:avLst/>
              <a:gdLst/>
              <a:ahLst/>
              <a:cxnLst/>
              <a:rect l="l" t="t" r="r" b="b"/>
              <a:pathLst>
                <a:path w="4663" h="27337" extrusionOk="0">
                  <a:moveTo>
                    <a:pt x="2329" y="0"/>
                  </a:moveTo>
                  <a:cubicBezTo>
                    <a:pt x="1043" y="0"/>
                    <a:pt x="1" y="1044"/>
                    <a:pt x="1" y="2330"/>
                  </a:cubicBezTo>
                  <a:lnTo>
                    <a:pt x="1" y="27337"/>
                  </a:lnTo>
                  <a:lnTo>
                    <a:pt x="4662" y="27337"/>
                  </a:lnTo>
                  <a:lnTo>
                    <a:pt x="4662" y="2330"/>
                  </a:lnTo>
                  <a:cubicBezTo>
                    <a:pt x="4662" y="1043"/>
                    <a:pt x="3618" y="0"/>
                    <a:pt x="2331" y="0"/>
                  </a:cubicBezTo>
                  <a:cubicBezTo>
                    <a:pt x="2330" y="0"/>
                    <a:pt x="2329" y="0"/>
                    <a:pt x="23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02324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4"/>
          <p:cNvSpPr txBox="1">
            <a:spLocks noGrp="1"/>
          </p:cNvSpPr>
          <p:nvPr>
            <p:ph type="body" idx="1"/>
          </p:nvPr>
        </p:nvSpPr>
        <p:spPr>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sz="1600" b="0" i="0" dirty="0">
                <a:solidFill>
                  <a:srgbClr val="303030"/>
                </a:solidFill>
                <a:effectLst/>
                <a:latin typeface="+mn-lt"/>
              </a:rPr>
              <a:t>A dataset created from </a:t>
            </a:r>
            <a:r>
              <a:rPr lang="en-US" sz="1600" dirty="0">
                <a:latin typeface="+mn-lt"/>
              </a:rPr>
              <a:t>students enrolled in undergraduate courses of Polytechnic Institute of </a:t>
            </a:r>
            <a:r>
              <a:rPr lang="en-US" sz="1600" dirty="0" err="1">
                <a:latin typeface="+mn-lt"/>
              </a:rPr>
              <a:t>Portalegre</a:t>
            </a:r>
            <a:r>
              <a:rPr lang="en-US" sz="1600" dirty="0">
                <a:latin typeface="+mn-lt"/>
              </a:rPr>
              <a:t>, Portugal. The data refers to records of students enrolled between academic years 2008/09–2018/2019 and from different undergraduate degrees[2].</a:t>
            </a:r>
          </a:p>
          <a:p>
            <a:pPr>
              <a:buFont typeface="Arial" panose="020B0604020202020204" pitchFamily="34" charset="0"/>
              <a:buChar char="•"/>
            </a:pPr>
            <a:r>
              <a:rPr lang="en-US" sz="1600" dirty="0">
                <a:latin typeface="+mn-lt"/>
              </a:rPr>
              <a:t>Each record was classified as Success, Relative Success and Failure, depending on the time that the student took to obtain her degree[2]</a:t>
            </a:r>
          </a:p>
          <a:p>
            <a:pPr>
              <a:buFont typeface="Arial" panose="020B0604020202020204" pitchFamily="34" charset="0"/>
              <a:buChar char="•"/>
            </a:pPr>
            <a:r>
              <a:rPr lang="en-US" sz="1600" dirty="0">
                <a:latin typeface="+mn-lt"/>
              </a:rPr>
              <a:t>Logistic Regression (LR) , Support Vector Machines (SVM) , Decision Trees (DT)  and an ensemble method, Random Forests (RF) .</a:t>
            </a:r>
          </a:p>
          <a:p>
            <a:pPr>
              <a:buFont typeface="Arial" panose="020B0604020202020204" pitchFamily="34" charset="0"/>
              <a:buChar char="•"/>
            </a:pPr>
            <a:r>
              <a:rPr lang="en-US" sz="1600" dirty="0">
                <a:latin typeface="+mn-lt"/>
              </a:rPr>
              <a:t>Boosting Classifications :Gradient Boosting, Extreme Gradient Boosting, Logit Boost, </a:t>
            </a:r>
            <a:r>
              <a:rPr lang="en-US" sz="1600" dirty="0" err="1">
                <a:latin typeface="+mn-lt"/>
              </a:rPr>
              <a:t>CatBoost</a:t>
            </a:r>
            <a:endParaRPr lang="en-US" sz="1600" dirty="0">
              <a:latin typeface="+mn-lt"/>
            </a:endParaRPr>
          </a:p>
          <a:p>
            <a:pPr marL="0" indent="0" algn="just">
              <a:buNone/>
            </a:pPr>
            <a:endParaRPr dirty="0">
              <a:latin typeface="+mn-lt"/>
            </a:endParaRPr>
          </a:p>
        </p:txBody>
      </p:sp>
      <p:sp>
        <p:nvSpPr>
          <p:cNvPr id="354" name="Google Shape;354;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mn-lt"/>
              </a:rPr>
              <a:t>Past research</a:t>
            </a:r>
          </a:p>
        </p:txBody>
      </p:sp>
      <p:sp>
        <p:nvSpPr>
          <p:cNvPr id="356" name="Google Shape;356;p34"/>
          <p:cNvSpPr/>
          <p:nvPr/>
        </p:nvSpPr>
        <p:spPr>
          <a:xfrm>
            <a:off x="4332300" y="354575"/>
            <a:ext cx="479400" cy="54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302;p64">
            <a:extLst>
              <a:ext uri="{FF2B5EF4-FFF2-40B4-BE49-F238E27FC236}">
                <a16:creationId xmlns:a16="http://schemas.microsoft.com/office/drawing/2014/main" id="{E03A76CE-66E1-548A-8FC1-96E463C38011}"/>
              </a:ext>
            </a:extLst>
          </p:cNvPr>
          <p:cNvGrpSpPr/>
          <p:nvPr/>
        </p:nvGrpSpPr>
        <p:grpSpPr>
          <a:xfrm>
            <a:off x="3020119" y="3775068"/>
            <a:ext cx="825881" cy="1237395"/>
            <a:chOff x="8230500" y="1196800"/>
            <a:chExt cx="1114850" cy="1670350"/>
          </a:xfrm>
        </p:grpSpPr>
        <p:sp>
          <p:nvSpPr>
            <p:cNvPr id="3" name="Google Shape;2303;p64">
              <a:extLst>
                <a:ext uri="{FF2B5EF4-FFF2-40B4-BE49-F238E27FC236}">
                  <a16:creationId xmlns:a16="http://schemas.microsoft.com/office/drawing/2014/main" id="{ABF41CD6-AF42-8A3C-AAE3-4CD0CF31F5A3}"/>
                </a:ext>
              </a:extLst>
            </p:cNvPr>
            <p:cNvSpPr/>
            <p:nvPr/>
          </p:nvSpPr>
          <p:spPr>
            <a:xfrm>
              <a:off x="8230500" y="1733950"/>
              <a:ext cx="239400" cy="159025"/>
            </a:xfrm>
            <a:custGeom>
              <a:avLst/>
              <a:gdLst/>
              <a:ahLst/>
              <a:cxnLst/>
              <a:rect l="l" t="t" r="r" b="b"/>
              <a:pathLst>
                <a:path w="9576" h="6361" extrusionOk="0">
                  <a:moveTo>
                    <a:pt x="7729" y="1"/>
                  </a:moveTo>
                  <a:cubicBezTo>
                    <a:pt x="7529" y="1"/>
                    <a:pt x="7342" y="57"/>
                    <a:pt x="7191" y="188"/>
                  </a:cubicBezTo>
                  <a:lnTo>
                    <a:pt x="5753" y="1442"/>
                  </a:lnTo>
                  <a:cubicBezTo>
                    <a:pt x="5753" y="1442"/>
                    <a:pt x="3642" y="1494"/>
                    <a:pt x="2904" y="1706"/>
                  </a:cubicBezTo>
                  <a:cubicBezTo>
                    <a:pt x="2164" y="1920"/>
                    <a:pt x="793" y="2709"/>
                    <a:pt x="1003" y="2972"/>
                  </a:cubicBezTo>
                  <a:cubicBezTo>
                    <a:pt x="1003" y="2972"/>
                    <a:pt x="0" y="4028"/>
                    <a:pt x="265" y="4240"/>
                  </a:cubicBezTo>
                  <a:cubicBezTo>
                    <a:pt x="265" y="4240"/>
                    <a:pt x="423" y="4978"/>
                    <a:pt x="793" y="4978"/>
                  </a:cubicBezTo>
                  <a:cubicBezTo>
                    <a:pt x="793" y="4978"/>
                    <a:pt x="1054" y="5414"/>
                    <a:pt x="1618" y="5414"/>
                  </a:cubicBezTo>
                  <a:cubicBezTo>
                    <a:pt x="1674" y="5414"/>
                    <a:pt x="1733" y="5410"/>
                    <a:pt x="1795" y="5400"/>
                  </a:cubicBezTo>
                  <a:cubicBezTo>
                    <a:pt x="1795" y="5400"/>
                    <a:pt x="2873" y="4610"/>
                    <a:pt x="3705" y="4610"/>
                  </a:cubicBezTo>
                  <a:cubicBezTo>
                    <a:pt x="4539" y="4610"/>
                    <a:pt x="5015" y="4662"/>
                    <a:pt x="5015" y="4662"/>
                  </a:cubicBezTo>
                  <a:cubicBezTo>
                    <a:pt x="5015" y="4662"/>
                    <a:pt x="3800" y="4901"/>
                    <a:pt x="3431" y="5414"/>
                  </a:cubicBezTo>
                  <a:cubicBezTo>
                    <a:pt x="3061" y="5928"/>
                    <a:pt x="3061" y="6245"/>
                    <a:pt x="3272" y="6351"/>
                  </a:cubicBezTo>
                  <a:cubicBezTo>
                    <a:pt x="3286" y="6358"/>
                    <a:pt x="3303" y="6361"/>
                    <a:pt x="3323" y="6361"/>
                  </a:cubicBezTo>
                  <a:cubicBezTo>
                    <a:pt x="3603" y="6361"/>
                    <a:pt x="4431" y="5718"/>
                    <a:pt x="5120" y="5718"/>
                  </a:cubicBezTo>
                  <a:cubicBezTo>
                    <a:pt x="5858" y="5718"/>
                    <a:pt x="7204" y="4820"/>
                    <a:pt x="7191" y="4028"/>
                  </a:cubicBezTo>
                  <a:cubicBezTo>
                    <a:pt x="7178" y="3237"/>
                    <a:pt x="8814" y="2075"/>
                    <a:pt x="9237" y="1442"/>
                  </a:cubicBezTo>
                  <a:cubicBezTo>
                    <a:pt x="9576" y="933"/>
                    <a:pt x="8546" y="1"/>
                    <a:pt x="7729"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304;p64">
              <a:extLst>
                <a:ext uri="{FF2B5EF4-FFF2-40B4-BE49-F238E27FC236}">
                  <a16:creationId xmlns:a16="http://schemas.microsoft.com/office/drawing/2014/main" id="{56121FD6-7260-74BC-3D0E-E959FE7A0C10}"/>
                </a:ext>
              </a:extLst>
            </p:cNvPr>
            <p:cNvSpPr/>
            <p:nvPr/>
          </p:nvSpPr>
          <p:spPr>
            <a:xfrm>
              <a:off x="8984925" y="1572925"/>
              <a:ext cx="360425" cy="317375"/>
            </a:xfrm>
            <a:custGeom>
              <a:avLst/>
              <a:gdLst/>
              <a:ahLst/>
              <a:cxnLst/>
              <a:rect l="l" t="t" r="r" b="b"/>
              <a:pathLst>
                <a:path w="14417" h="12695" extrusionOk="0">
                  <a:moveTo>
                    <a:pt x="10458" y="0"/>
                  </a:moveTo>
                  <a:cubicBezTo>
                    <a:pt x="9617" y="0"/>
                    <a:pt x="9347" y="415"/>
                    <a:pt x="9347" y="415"/>
                  </a:cubicBezTo>
                  <a:cubicBezTo>
                    <a:pt x="9347" y="415"/>
                    <a:pt x="6694" y="7397"/>
                    <a:pt x="5736" y="7397"/>
                  </a:cubicBezTo>
                  <a:cubicBezTo>
                    <a:pt x="5719" y="7397"/>
                    <a:pt x="5702" y="7395"/>
                    <a:pt x="5687" y="7390"/>
                  </a:cubicBezTo>
                  <a:cubicBezTo>
                    <a:pt x="4775" y="7135"/>
                    <a:pt x="3172" y="1664"/>
                    <a:pt x="3172" y="1664"/>
                  </a:cubicBezTo>
                  <a:cubicBezTo>
                    <a:pt x="1765" y="1678"/>
                    <a:pt x="827" y="6011"/>
                    <a:pt x="414" y="8037"/>
                  </a:cubicBezTo>
                  <a:cubicBezTo>
                    <a:pt x="1" y="10055"/>
                    <a:pt x="5439" y="12694"/>
                    <a:pt x="6485" y="12694"/>
                  </a:cubicBezTo>
                  <a:cubicBezTo>
                    <a:pt x="6489" y="12694"/>
                    <a:pt x="6493" y="12694"/>
                    <a:pt x="6498" y="12694"/>
                  </a:cubicBezTo>
                  <a:cubicBezTo>
                    <a:pt x="7513" y="12671"/>
                    <a:pt x="14417" y="1347"/>
                    <a:pt x="12185" y="415"/>
                  </a:cubicBezTo>
                  <a:cubicBezTo>
                    <a:pt x="11442" y="104"/>
                    <a:pt x="10879" y="0"/>
                    <a:pt x="10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05;p64">
              <a:extLst>
                <a:ext uri="{FF2B5EF4-FFF2-40B4-BE49-F238E27FC236}">
                  <a16:creationId xmlns:a16="http://schemas.microsoft.com/office/drawing/2014/main" id="{78017947-B943-CE9E-A3EB-18FA19C2EAC2}"/>
                </a:ext>
              </a:extLst>
            </p:cNvPr>
            <p:cNvSpPr/>
            <p:nvPr/>
          </p:nvSpPr>
          <p:spPr>
            <a:xfrm>
              <a:off x="8837625" y="2707100"/>
              <a:ext cx="57150" cy="98250"/>
            </a:xfrm>
            <a:custGeom>
              <a:avLst/>
              <a:gdLst/>
              <a:ahLst/>
              <a:cxnLst/>
              <a:rect l="l" t="t" r="r" b="b"/>
              <a:pathLst>
                <a:path w="2286" h="3930" extrusionOk="0">
                  <a:moveTo>
                    <a:pt x="1595" y="0"/>
                  </a:moveTo>
                  <a:cubicBezTo>
                    <a:pt x="1165" y="0"/>
                    <a:pt x="629" y="118"/>
                    <a:pt x="313" y="626"/>
                  </a:cubicBezTo>
                  <a:cubicBezTo>
                    <a:pt x="313" y="626"/>
                    <a:pt x="1" y="2745"/>
                    <a:pt x="532" y="3516"/>
                  </a:cubicBezTo>
                  <a:cubicBezTo>
                    <a:pt x="731" y="3806"/>
                    <a:pt x="961" y="3930"/>
                    <a:pt x="1182" y="3930"/>
                  </a:cubicBezTo>
                  <a:cubicBezTo>
                    <a:pt x="1549" y="3930"/>
                    <a:pt x="1893" y="3589"/>
                    <a:pt x="2044" y="3098"/>
                  </a:cubicBezTo>
                  <a:cubicBezTo>
                    <a:pt x="2285" y="2310"/>
                    <a:pt x="2262" y="89"/>
                    <a:pt x="2262" y="89"/>
                  </a:cubicBezTo>
                  <a:cubicBezTo>
                    <a:pt x="2262" y="89"/>
                    <a:pt x="1968" y="0"/>
                    <a:pt x="1595" y="0"/>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06;p64">
              <a:extLst>
                <a:ext uri="{FF2B5EF4-FFF2-40B4-BE49-F238E27FC236}">
                  <a16:creationId xmlns:a16="http://schemas.microsoft.com/office/drawing/2014/main" id="{585B1AD9-E7A6-63BD-3325-D460C640249E}"/>
                </a:ext>
              </a:extLst>
            </p:cNvPr>
            <p:cNvSpPr/>
            <p:nvPr/>
          </p:nvSpPr>
          <p:spPr>
            <a:xfrm>
              <a:off x="8829850" y="2766075"/>
              <a:ext cx="264675" cy="101075"/>
            </a:xfrm>
            <a:custGeom>
              <a:avLst/>
              <a:gdLst/>
              <a:ahLst/>
              <a:cxnLst/>
              <a:rect l="l" t="t" r="r" b="b"/>
              <a:pathLst>
                <a:path w="10587" h="4043" extrusionOk="0">
                  <a:moveTo>
                    <a:pt x="608" y="0"/>
                  </a:moveTo>
                  <a:cubicBezTo>
                    <a:pt x="307" y="0"/>
                    <a:pt x="46" y="240"/>
                    <a:pt x="39" y="558"/>
                  </a:cubicBezTo>
                  <a:cubicBezTo>
                    <a:pt x="21" y="1454"/>
                    <a:pt x="1" y="2899"/>
                    <a:pt x="58" y="3353"/>
                  </a:cubicBezTo>
                  <a:cubicBezTo>
                    <a:pt x="141" y="4026"/>
                    <a:pt x="1742" y="3857"/>
                    <a:pt x="2777" y="3901"/>
                  </a:cubicBezTo>
                  <a:cubicBezTo>
                    <a:pt x="3283" y="3921"/>
                    <a:pt x="5175" y="4042"/>
                    <a:pt x="6965" y="4042"/>
                  </a:cubicBezTo>
                  <a:cubicBezTo>
                    <a:pt x="8831" y="4042"/>
                    <a:pt x="10587" y="3910"/>
                    <a:pt x="10543" y="3394"/>
                  </a:cubicBezTo>
                  <a:cubicBezTo>
                    <a:pt x="10460" y="2384"/>
                    <a:pt x="8691" y="1584"/>
                    <a:pt x="7638" y="1373"/>
                  </a:cubicBezTo>
                  <a:cubicBezTo>
                    <a:pt x="6880" y="1222"/>
                    <a:pt x="4885" y="508"/>
                    <a:pt x="3831" y="121"/>
                  </a:cubicBezTo>
                  <a:cubicBezTo>
                    <a:pt x="3687" y="68"/>
                    <a:pt x="3538" y="44"/>
                    <a:pt x="3389" y="44"/>
                  </a:cubicBezTo>
                  <a:cubicBezTo>
                    <a:pt x="3198" y="44"/>
                    <a:pt x="3006" y="84"/>
                    <a:pt x="2824" y="155"/>
                  </a:cubicBezTo>
                  <a:cubicBezTo>
                    <a:pt x="2659" y="219"/>
                    <a:pt x="2453" y="244"/>
                    <a:pt x="2228" y="244"/>
                  </a:cubicBezTo>
                  <a:cubicBezTo>
                    <a:pt x="1750" y="244"/>
                    <a:pt x="1186" y="130"/>
                    <a:pt x="753" y="19"/>
                  </a:cubicBezTo>
                  <a:cubicBezTo>
                    <a:pt x="704" y="6"/>
                    <a:pt x="655"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07;p64">
              <a:extLst>
                <a:ext uri="{FF2B5EF4-FFF2-40B4-BE49-F238E27FC236}">
                  <a16:creationId xmlns:a16="http://schemas.microsoft.com/office/drawing/2014/main" id="{EE37A15F-5BE4-5572-FE7B-020BEB5137B6}"/>
                </a:ext>
              </a:extLst>
            </p:cNvPr>
            <p:cNvSpPr/>
            <p:nvPr/>
          </p:nvSpPr>
          <p:spPr>
            <a:xfrm>
              <a:off x="8486475" y="2700900"/>
              <a:ext cx="72175" cy="94375"/>
            </a:xfrm>
            <a:custGeom>
              <a:avLst/>
              <a:gdLst/>
              <a:ahLst/>
              <a:cxnLst/>
              <a:rect l="l" t="t" r="r" b="b"/>
              <a:pathLst>
                <a:path w="2887" h="3775" extrusionOk="0">
                  <a:moveTo>
                    <a:pt x="1754" y="0"/>
                  </a:moveTo>
                  <a:cubicBezTo>
                    <a:pt x="1454" y="0"/>
                    <a:pt x="1138" y="84"/>
                    <a:pt x="864" y="337"/>
                  </a:cubicBezTo>
                  <a:cubicBezTo>
                    <a:pt x="864" y="337"/>
                    <a:pt x="0" y="2295"/>
                    <a:pt x="305" y="3180"/>
                  </a:cubicBezTo>
                  <a:cubicBezTo>
                    <a:pt x="449" y="3596"/>
                    <a:pt x="708" y="3774"/>
                    <a:pt x="987" y="3774"/>
                  </a:cubicBezTo>
                  <a:cubicBezTo>
                    <a:pt x="1301" y="3774"/>
                    <a:pt x="1642" y="3548"/>
                    <a:pt x="1876" y="3180"/>
                  </a:cubicBezTo>
                  <a:cubicBezTo>
                    <a:pt x="2317" y="2485"/>
                    <a:pt x="2887" y="337"/>
                    <a:pt x="2887" y="337"/>
                  </a:cubicBezTo>
                  <a:cubicBezTo>
                    <a:pt x="2887" y="337"/>
                    <a:pt x="2353" y="0"/>
                    <a:pt x="1754" y="0"/>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08;p64">
              <a:extLst>
                <a:ext uri="{FF2B5EF4-FFF2-40B4-BE49-F238E27FC236}">
                  <a16:creationId xmlns:a16="http://schemas.microsoft.com/office/drawing/2014/main" id="{C6A4CDD3-9A9F-6AEA-412F-6E2136A906CA}"/>
                </a:ext>
              </a:extLst>
            </p:cNvPr>
            <p:cNvSpPr/>
            <p:nvPr/>
          </p:nvSpPr>
          <p:spPr>
            <a:xfrm>
              <a:off x="8465925" y="2760650"/>
              <a:ext cx="264675" cy="101075"/>
            </a:xfrm>
            <a:custGeom>
              <a:avLst/>
              <a:gdLst/>
              <a:ahLst/>
              <a:cxnLst/>
              <a:rect l="l" t="t" r="r" b="b"/>
              <a:pathLst>
                <a:path w="10587" h="4043" extrusionOk="0">
                  <a:moveTo>
                    <a:pt x="608" y="1"/>
                  </a:moveTo>
                  <a:cubicBezTo>
                    <a:pt x="307" y="1"/>
                    <a:pt x="46" y="240"/>
                    <a:pt x="39" y="558"/>
                  </a:cubicBezTo>
                  <a:cubicBezTo>
                    <a:pt x="21" y="1454"/>
                    <a:pt x="1" y="2900"/>
                    <a:pt x="58" y="3353"/>
                  </a:cubicBezTo>
                  <a:cubicBezTo>
                    <a:pt x="141" y="4026"/>
                    <a:pt x="1742" y="3858"/>
                    <a:pt x="2777" y="3901"/>
                  </a:cubicBezTo>
                  <a:cubicBezTo>
                    <a:pt x="3283" y="3921"/>
                    <a:pt x="5175" y="4043"/>
                    <a:pt x="6965" y="4043"/>
                  </a:cubicBezTo>
                  <a:cubicBezTo>
                    <a:pt x="8831" y="4043"/>
                    <a:pt x="10587" y="3911"/>
                    <a:pt x="10543" y="3395"/>
                  </a:cubicBezTo>
                  <a:cubicBezTo>
                    <a:pt x="10459" y="2384"/>
                    <a:pt x="8691" y="1584"/>
                    <a:pt x="7638" y="1374"/>
                  </a:cubicBezTo>
                  <a:cubicBezTo>
                    <a:pt x="6878" y="1222"/>
                    <a:pt x="4885" y="508"/>
                    <a:pt x="3831" y="122"/>
                  </a:cubicBezTo>
                  <a:cubicBezTo>
                    <a:pt x="3687" y="69"/>
                    <a:pt x="3538" y="45"/>
                    <a:pt x="3388" y="45"/>
                  </a:cubicBezTo>
                  <a:cubicBezTo>
                    <a:pt x="3197" y="45"/>
                    <a:pt x="3006" y="84"/>
                    <a:pt x="2823" y="156"/>
                  </a:cubicBezTo>
                  <a:cubicBezTo>
                    <a:pt x="2659" y="220"/>
                    <a:pt x="2453" y="245"/>
                    <a:pt x="2228" y="245"/>
                  </a:cubicBezTo>
                  <a:cubicBezTo>
                    <a:pt x="1750" y="245"/>
                    <a:pt x="1186" y="130"/>
                    <a:pt x="753" y="19"/>
                  </a:cubicBezTo>
                  <a:cubicBezTo>
                    <a:pt x="704" y="7"/>
                    <a:pt x="655" y="1"/>
                    <a:pt x="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09;p64">
              <a:extLst>
                <a:ext uri="{FF2B5EF4-FFF2-40B4-BE49-F238E27FC236}">
                  <a16:creationId xmlns:a16="http://schemas.microsoft.com/office/drawing/2014/main" id="{D0031071-5C8A-4555-3D91-7C10064D69CE}"/>
                </a:ext>
              </a:extLst>
            </p:cNvPr>
            <p:cNvSpPr/>
            <p:nvPr/>
          </p:nvSpPr>
          <p:spPr>
            <a:xfrm>
              <a:off x="8613575" y="1887300"/>
              <a:ext cx="405500" cy="851150"/>
            </a:xfrm>
            <a:custGeom>
              <a:avLst/>
              <a:gdLst/>
              <a:ahLst/>
              <a:cxnLst/>
              <a:rect l="l" t="t" r="r" b="b"/>
              <a:pathLst>
                <a:path w="16220" h="34046" extrusionOk="0">
                  <a:moveTo>
                    <a:pt x="6614" y="0"/>
                  </a:moveTo>
                  <a:cubicBezTo>
                    <a:pt x="4503" y="0"/>
                    <a:pt x="0" y="1490"/>
                    <a:pt x="0" y="1490"/>
                  </a:cubicBezTo>
                  <a:cubicBezTo>
                    <a:pt x="0" y="1490"/>
                    <a:pt x="605" y="5366"/>
                    <a:pt x="2207" y="6834"/>
                  </a:cubicBezTo>
                  <a:cubicBezTo>
                    <a:pt x="2207" y="6834"/>
                    <a:pt x="11462" y="17018"/>
                    <a:pt x="11942" y="18982"/>
                  </a:cubicBezTo>
                  <a:cubicBezTo>
                    <a:pt x="12422" y="20947"/>
                    <a:pt x="8939" y="33821"/>
                    <a:pt x="8904" y="33958"/>
                  </a:cubicBezTo>
                  <a:cubicBezTo>
                    <a:pt x="8893" y="34002"/>
                    <a:pt x="9148" y="34045"/>
                    <a:pt x="9510" y="34045"/>
                  </a:cubicBezTo>
                  <a:cubicBezTo>
                    <a:pt x="10283" y="34045"/>
                    <a:pt x="11543" y="33846"/>
                    <a:pt x="11727" y="33016"/>
                  </a:cubicBezTo>
                  <a:cubicBezTo>
                    <a:pt x="11996" y="31796"/>
                    <a:pt x="16220" y="18542"/>
                    <a:pt x="15926" y="17572"/>
                  </a:cubicBezTo>
                  <a:cubicBezTo>
                    <a:pt x="15630" y="16602"/>
                    <a:pt x="7974" y="5099"/>
                    <a:pt x="7974" y="5099"/>
                  </a:cubicBezTo>
                  <a:cubicBezTo>
                    <a:pt x="7974" y="5099"/>
                    <a:pt x="8351" y="1367"/>
                    <a:pt x="7618" y="289"/>
                  </a:cubicBezTo>
                  <a:cubicBezTo>
                    <a:pt x="7478" y="83"/>
                    <a:pt x="7112" y="0"/>
                    <a:pt x="6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0;p64">
              <a:extLst>
                <a:ext uri="{FF2B5EF4-FFF2-40B4-BE49-F238E27FC236}">
                  <a16:creationId xmlns:a16="http://schemas.microsoft.com/office/drawing/2014/main" id="{28682193-4391-233C-A7FD-037CEDD751FD}"/>
                </a:ext>
              </a:extLst>
            </p:cNvPr>
            <p:cNvSpPr/>
            <p:nvPr/>
          </p:nvSpPr>
          <p:spPr>
            <a:xfrm>
              <a:off x="8494100" y="1903975"/>
              <a:ext cx="321225" cy="836275"/>
            </a:xfrm>
            <a:custGeom>
              <a:avLst/>
              <a:gdLst/>
              <a:ahLst/>
              <a:cxnLst/>
              <a:rect l="l" t="t" r="r" b="b"/>
              <a:pathLst>
                <a:path w="12849" h="33451" extrusionOk="0">
                  <a:moveTo>
                    <a:pt x="12720" y="0"/>
                  </a:moveTo>
                  <a:cubicBezTo>
                    <a:pt x="12720" y="0"/>
                    <a:pt x="4840" y="440"/>
                    <a:pt x="4779" y="1637"/>
                  </a:cubicBezTo>
                  <a:lnTo>
                    <a:pt x="6407" y="21704"/>
                  </a:lnTo>
                  <a:lnTo>
                    <a:pt x="0" y="32675"/>
                  </a:lnTo>
                  <a:cubicBezTo>
                    <a:pt x="0" y="32675"/>
                    <a:pt x="649" y="33450"/>
                    <a:pt x="1693" y="33450"/>
                  </a:cubicBezTo>
                  <a:cubicBezTo>
                    <a:pt x="1946" y="33450"/>
                    <a:pt x="2222" y="33405"/>
                    <a:pt x="2518" y="33291"/>
                  </a:cubicBezTo>
                  <a:cubicBezTo>
                    <a:pt x="4046" y="31312"/>
                    <a:pt x="10394" y="23422"/>
                    <a:pt x="10944" y="21874"/>
                  </a:cubicBezTo>
                  <a:cubicBezTo>
                    <a:pt x="11495" y="20327"/>
                    <a:pt x="10170" y="6670"/>
                    <a:pt x="10170" y="6670"/>
                  </a:cubicBezTo>
                  <a:cubicBezTo>
                    <a:pt x="10170" y="6670"/>
                    <a:pt x="12757" y="5106"/>
                    <a:pt x="12804" y="3782"/>
                  </a:cubicBezTo>
                  <a:cubicBezTo>
                    <a:pt x="12849" y="2459"/>
                    <a:pt x="12720" y="0"/>
                    <a:pt x="127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11;p64">
              <a:extLst>
                <a:ext uri="{FF2B5EF4-FFF2-40B4-BE49-F238E27FC236}">
                  <a16:creationId xmlns:a16="http://schemas.microsoft.com/office/drawing/2014/main" id="{96964089-3B93-CCD4-E2FA-4C669BDA6EF6}"/>
                </a:ext>
              </a:extLst>
            </p:cNvPr>
            <p:cNvSpPr/>
            <p:nvPr/>
          </p:nvSpPr>
          <p:spPr>
            <a:xfrm>
              <a:off x="8636525" y="1498550"/>
              <a:ext cx="440700" cy="532825"/>
            </a:xfrm>
            <a:custGeom>
              <a:avLst/>
              <a:gdLst/>
              <a:ahLst/>
              <a:cxnLst/>
              <a:rect l="l" t="t" r="r" b="b"/>
              <a:pathLst>
                <a:path w="17628" h="21313" extrusionOk="0">
                  <a:moveTo>
                    <a:pt x="8186" y="1"/>
                  </a:moveTo>
                  <a:cubicBezTo>
                    <a:pt x="7433" y="1"/>
                    <a:pt x="6831" y="129"/>
                    <a:pt x="6604" y="482"/>
                  </a:cubicBezTo>
                  <a:cubicBezTo>
                    <a:pt x="5785" y="1759"/>
                    <a:pt x="0" y="16378"/>
                    <a:pt x="861" y="17884"/>
                  </a:cubicBezTo>
                  <a:cubicBezTo>
                    <a:pt x="1607" y="19192"/>
                    <a:pt x="5041" y="21312"/>
                    <a:pt x="6648" y="21312"/>
                  </a:cubicBezTo>
                  <a:cubicBezTo>
                    <a:pt x="6891" y="21312"/>
                    <a:pt x="7092" y="21264"/>
                    <a:pt x="7235" y="21157"/>
                  </a:cubicBezTo>
                  <a:cubicBezTo>
                    <a:pt x="8331" y="20345"/>
                    <a:pt x="16698" y="7459"/>
                    <a:pt x="17162" y="6264"/>
                  </a:cubicBezTo>
                  <a:cubicBezTo>
                    <a:pt x="17628" y="5068"/>
                    <a:pt x="16527" y="2924"/>
                    <a:pt x="15483" y="2291"/>
                  </a:cubicBezTo>
                  <a:lnTo>
                    <a:pt x="13143" y="872"/>
                  </a:lnTo>
                  <a:cubicBezTo>
                    <a:pt x="13143" y="872"/>
                    <a:pt x="10152" y="1"/>
                    <a:pt x="8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12;p64">
              <a:extLst>
                <a:ext uri="{FF2B5EF4-FFF2-40B4-BE49-F238E27FC236}">
                  <a16:creationId xmlns:a16="http://schemas.microsoft.com/office/drawing/2014/main" id="{3EFC039E-62EC-B1CA-E698-8E3925DF9C62}"/>
                </a:ext>
              </a:extLst>
            </p:cNvPr>
            <p:cNvSpPr/>
            <p:nvPr/>
          </p:nvSpPr>
          <p:spPr>
            <a:xfrm>
              <a:off x="8602500" y="1489275"/>
              <a:ext cx="362600" cy="533675"/>
            </a:xfrm>
            <a:custGeom>
              <a:avLst/>
              <a:gdLst/>
              <a:ahLst/>
              <a:cxnLst/>
              <a:rect l="l" t="t" r="r" b="b"/>
              <a:pathLst>
                <a:path w="14504" h="21347" extrusionOk="0">
                  <a:moveTo>
                    <a:pt x="9280" y="1"/>
                  </a:moveTo>
                  <a:cubicBezTo>
                    <a:pt x="7501" y="1"/>
                    <a:pt x="7290" y="813"/>
                    <a:pt x="7290" y="813"/>
                  </a:cubicBezTo>
                  <a:cubicBezTo>
                    <a:pt x="7290" y="813"/>
                    <a:pt x="4463" y="7076"/>
                    <a:pt x="4025" y="8288"/>
                  </a:cubicBezTo>
                  <a:cubicBezTo>
                    <a:pt x="3585" y="9500"/>
                    <a:pt x="1" y="17854"/>
                    <a:pt x="1" y="17854"/>
                  </a:cubicBezTo>
                  <a:cubicBezTo>
                    <a:pt x="1701" y="21091"/>
                    <a:pt x="4312" y="21347"/>
                    <a:pt x="5094" y="21347"/>
                  </a:cubicBezTo>
                  <a:cubicBezTo>
                    <a:pt x="5241" y="21347"/>
                    <a:pt x="5323" y="21338"/>
                    <a:pt x="5323" y="21338"/>
                  </a:cubicBezTo>
                  <a:cubicBezTo>
                    <a:pt x="6959" y="19816"/>
                    <a:pt x="10040" y="11492"/>
                    <a:pt x="10040" y="11492"/>
                  </a:cubicBezTo>
                  <a:lnTo>
                    <a:pt x="14504" y="1243"/>
                  </a:lnTo>
                  <a:cubicBezTo>
                    <a:pt x="11994" y="296"/>
                    <a:pt x="10352" y="1"/>
                    <a:pt x="9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13;p64">
              <a:extLst>
                <a:ext uri="{FF2B5EF4-FFF2-40B4-BE49-F238E27FC236}">
                  <a16:creationId xmlns:a16="http://schemas.microsoft.com/office/drawing/2014/main" id="{13D2560D-1235-CF12-8AAB-5D825BB83DB6}"/>
                </a:ext>
              </a:extLst>
            </p:cNvPr>
            <p:cNvSpPr/>
            <p:nvPr/>
          </p:nvSpPr>
          <p:spPr>
            <a:xfrm>
              <a:off x="8815300" y="1583250"/>
              <a:ext cx="262625" cy="488025"/>
            </a:xfrm>
            <a:custGeom>
              <a:avLst/>
              <a:gdLst/>
              <a:ahLst/>
              <a:cxnLst/>
              <a:rect l="l" t="t" r="r" b="b"/>
              <a:pathLst>
                <a:path w="10505" h="19521" extrusionOk="0">
                  <a:moveTo>
                    <a:pt x="9968" y="1"/>
                  </a:moveTo>
                  <a:cubicBezTo>
                    <a:pt x="9488" y="1"/>
                    <a:pt x="8230" y="197"/>
                    <a:pt x="7174" y="2068"/>
                  </a:cubicBezTo>
                  <a:cubicBezTo>
                    <a:pt x="5837" y="4435"/>
                    <a:pt x="2311" y="9629"/>
                    <a:pt x="2311" y="9629"/>
                  </a:cubicBezTo>
                  <a:cubicBezTo>
                    <a:pt x="2311" y="9629"/>
                    <a:pt x="1" y="17385"/>
                    <a:pt x="84" y="17769"/>
                  </a:cubicBezTo>
                  <a:cubicBezTo>
                    <a:pt x="168" y="18154"/>
                    <a:pt x="572" y="18891"/>
                    <a:pt x="1386" y="19499"/>
                  </a:cubicBezTo>
                  <a:cubicBezTo>
                    <a:pt x="1405" y="19514"/>
                    <a:pt x="1427" y="19521"/>
                    <a:pt x="1451" y="19521"/>
                  </a:cubicBezTo>
                  <a:cubicBezTo>
                    <a:pt x="2435" y="19521"/>
                    <a:pt x="7199" y="7623"/>
                    <a:pt x="7199" y="7623"/>
                  </a:cubicBezTo>
                  <a:cubicBezTo>
                    <a:pt x="7199" y="7623"/>
                    <a:pt x="10505" y="3483"/>
                    <a:pt x="10277" y="2545"/>
                  </a:cubicBezTo>
                  <a:cubicBezTo>
                    <a:pt x="10050" y="1607"/>
                    <a:pt x="10167" y="15"/>
                    <a:pt x="10167" y="15"/>
                  </a:cubicBezTo>
                  <a:cubicBezTo>
                    <a:pt x="10167" y="15"/>
                    <a:pt x="10095" y="1"/>
                    <a:pt x="9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14;p64">
              <a:extLst>
                <a:ext uri="{FF2B5EF4-FFF2-40B4-BE49-F238E27FC236}">
                  <a16:creationId xmlns:a16="http://schemas.microsoft.com/office/drawing/2014/main" id="{D79E7340-F08F-5AD1-28C5-11BA4FF4CF80}"/>
                </a:ext>
              </a:extLst>
            </p:cNvPr>
            <p:cNvSpPr/>
            <p:nvPr/>
          </p:nvSpPr>
          <p:spPr>
            <a:xfrm>
              <a:off x="8917725" y="1229625"/>
              <a:ext cx="305250" cy="359900"/>
            </a:xfrm>
            <a:custGeom>
              <a:avLst/>
              <a:gdLst/>
              <a:ahLst/>
              <a:cxnLst/>
              <a:rect l="l" t="t" r="r" b="b"/>
              <a:pathLst>
                <a:path w="12210" h="14396" extrusionOk="0">
                  <a:moveTo>
                    <a:pt x="6088" y="0"/>
                  </a:moveTo>
                  <a:cubicBezTo>
                    <a:pt x="3547" y="0"/>
                    <a:pt x="1660" y="2009"/>
                    <a:pt x="937" y="4080"/>
                  </a:cubicBezTo>
                  <a:cubicBezTo>
                    <a:pt x="0" y="6759"/>
                    <a:pt x="917" y="9961"/>
                    <a:pt x="1650" y="10413"/>
                  </a:cubicBezTo>
                  <a:cubicBezTo>
                    <a:pt x="2385" y="10865"/>
                    <a:pt x="1056" y="12627"/>
                    <a:pt x="1056" y="12627"/>
                  </a:cubicBezTo>
                  <a:cubicBezTo>
                    <a:pt x="1056" y="12627"/>
                    <a:pt x="2118" y="14396"/>
                    <a:pt x="3492" y="14396"/>
                  </a:cubicBezTo>
                  <a:cubicBezTo>
                    <a:pt x="3822" y="14396"/>
                    <a:pt x="4171" y="14293"/>
                    <a:pt x="4527" y="14039"/>
                  </a:cubicBezTo>
                  <a:lnTo>
                    <a:pt x="5171" y="12456"/>
                  </a:lnTo>
                  <a:cubicBezTo>
                    <a:pt x="5171" y="12456"/>
                    <a:pt x="6065" y="12779"/>
                    <a:pt x="7097" y="12779"/>
                  </a:cubicBezTo>
                  <a:cubicBezTo>
                    <a:pt x="8079" y="12779"/>
                    <a:pt x="9186" y="12486"/>
                    <a:pt x="9764" y="11340"/>
                  </a:cubicBezTo>
                  <a:cubicBezTo>
                    <a:pt x="10948" y="8992"/>
                    <a:pt x="10990" y="7503"/>
                    <a:pt x="10990" y="7503"/>
                  </a:cubicBezTo>
                  <a:cubicBezTo>
                    <a:pt x="10990" y="7503"/>
                    <a:pt x="12210" y="2316"/>
                    <a:pt x="8483" y="570"/>
                  </a:cubicBezTo>
                  <a:cubicBezTo>
                    <a:pt x="7637" y="174"/>
                    <a:pt x="6834" y="0"/>
                    <a:pt x="6088" y="0"/>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15;p64">
              <a:extLst>
                <a:ext uri="{FF2B5EF4-FFF2-40B4-BE49-F238E27FC236}">
                  <a16:creationId xmlns:a16="http://schemas.microsoft.com/office/drawing/2014/main" id="{C063F66E-0480-D8A2-D735-20999F5B064E}"/>
                </a:ext>
              </a:extLst>
            </p:cNvPr>
            <p:cNvSpPr/>
            <p:nvPr/>
          </p:nvSpPr>
          <p:spPr>
            <a:xfrm>
              <a:off x="8924325" y="1196800"/>
              <a:ext cx="354675" cy="313500"/>
            </a:xfrm>
            <a:custGeom>
              <a:avLst/>
              <a:gdLst/>
              <a:ahLst/>
              <a:cxnLst/>
              <a:rect l="l" t="t" r="r" b="b"/>
              <a:pathLst>
                <a:path w="14187" h="12540" extrusionOk="0">
                  <a:moveTo>
                    <a:pt x="4528" y="1"/>
                  </a:moveTo>
                  <a:cubicBezTo>
                    <a:pt x="4104" y="1"/>
                    <a:pt x="3595" y="594"/>
                    <a:pt x="3595" y="594"/>
                  </a:cubicBezTo>
                  <a:cubicBezTo>
                    <a:pt x="3595" y="594"/>
                    <a:pt x="3379" y="581"/>
                    <a:pt x="3110" y="581"/>
                  </a:cubicBezTo>
                  <a:cubicBezTo>
                    <a:pt x="2635" y="581"/>
                    <a:pt x="1996" y="620"/>
                    <a:pt x="2089" y="837"/>
                  </a:cubicBezTo>
                  <a:cubicBezTo>
                    <a:pt x="2234" y="1176"/>
                    <a:pt x="2844" y="1315"/>
                    <a:pt x="2844" y="1315"/>
                  </a:cubicBezTo>
                  <a:cubicBezTo>
                    <a:pt x="2844" y="1315"/>
                    <a:pt x="552" y="2392"/>
                    <a:pt x="276" y="5890"/>
                  </a:cubicBezTo>
                  <a:cubicBezTo>
                    <a:pt x="1" y="9387"/>
                    <a:pt x="276" y="10068"/>
                    <a:pt x="276" y="10068"/>
                  </a:cubicBezTo>
                  <a:cubicBezTo>
                    <a:pt x="276" y="10068"/>
                    <a:pt x="344" y="12540"/>
                    <a:pt x="1151" y="12540"/>
                  </a:cubicBezTo>
                  <a:cubicBezTo>
                    <a:pt x="1278" y="12540"/>
                    <a:pt x="1425" y="12478"/>
                    <a:pt x="1592" y="12334"/>
                  </a:cubicBezTo>
                  <a:cubicBezTo>
                    <a:pt x="2818" y="11283"/>
                    <a:pt x="1507" y="9728"/>
                    <a:pt x="1507" y="9387"/>
                  </a:cubicBezTo>
                  <a:cubicBezTo>
                    <a:pt x="1507" y="9047"/>
                    <a:pt x="1021" y="7493"/>
                    <a:pt x="1652" y="6910"/>
                  </a:cubicBezTo>
                  <a:cubicBezTo>
                    <a:pt x="1788" y="6785"/>
                    <a:pt x="1920" y="6735"/>
                    <a:pt x="2044" y="6735"/>
                  </a:cubicBezTo>
                  <a:cubicBezTo>
                    <a:pt x="2498" y="6735"/>
                    <a:pt x="2844" y="7396"/>
                    <a:pt x="2844" y="7396"/>
                  </a:cubicBezTo>
                  <a:cubicBezTo>
                    <a:pt x="2844" y="7396"/>
                    <a:pt x="2284" y="8951"/>
                    <a:pt x="2527" y="9096"/>
                  </a:cubicBezTo>
                  <a:cubicBezTo>
                    <a:pt x="2574" y="9124"/>
                    <a:pt x="2639" y="9138"/>
                    <a:pt x="2714" y="9138"/>
                  </a:cubicBezTo>
                  <a:cubicBezTo>
                    <a:pt x="3028" y="9138"/>
                    <a:pt x="3517" y="8902"/>
                    <a:pt x="3596" y="8511"/>
                  </a:cubicBezTo>
                  <a:cubicBezTo>
                    <a:pt x="3692" y="8027"/>
                    <a:pt x="3742" y="7007"/>
                    <a:pt x="3839" y="6812"/>
                  </a:cubicBezTo>
                  <a:cubicBezTo>
                    <a:pt x="3935" y="6619"/>
                    <a:pt x="4809" y="6230"/>
                    <a:pt x="4907" y="5987"/>
                  </a:cubicBezTo>
                  <a:cubicBezTo>
                    <a:pt x="5004" y="5744"/>
                    <a:pt x="4859" y="4771"/>
                    <a:pt x="4859" y="4771"/>
                  </a:cubicBezTo>
                  <a:lnTo>
                    <a:pt x="4859" y="4771"/>
                  </a:lnTo>
                  <a:cubicBezTo>
                    <a:pt x="4859" y="4771"/>
                    <a:pt x="7934" y="6623"/>
                    <a:pt x="10409" y="6623"/>
                  </a:cubicBezTo>
                  <a:cubicBezTo>
                    <a:pt x="10853" y="6623"/>
                    <a:pt x="11277" y="6564"/>
                    <a:pt x="11661" y="6424"/>
                  </a:cubicBezTo>
                  <a:cubicBezTo>
                    <a:pt x="14187" y="5500"/>
                    <a:pt x="13944" y="2779"/>
                    <a:pt x="12778" y="2052"/>
                  </a:cubicBezTo>
                  <a:cubicBezTo>
                    <a:pt x="12390" y="1809"/>
                    <a:pt x="12087" y="1728"/>
                    <a:pt x="11857" y="1728"/>
                  </a:cubicBezTo>
                  <a:cubicBezTo>
                    <a:pt x="11396" y="1728"/>
                    <a:pt x="11223" y="2052"/>
                    <a:pt x="11223" y="2052"/>
                  </a:cubicBezTo>
                  <a:cubicBezTo>
                    <a:pt x="11223" y="2052"/>
                    <a:pt x="10457" y="1482"/>
                    <a:pt x="9914" y="1482"/>
                  </a:cubicBezTo>
                  <a:cubicBezTo>
                    <a:pt x="9728" y="1482"/>
                    <a:pt x="9568" y="1549"/>
                    <a:pt x="9474" y="1728"/>
                  </a:cubicBezTo>
                  <a:cubicBezTo>
                    <a:pt x="9474" y="1728"/>
                    <a:pt x="6349" y="543"/>
                    <a:pt x="5179" y="543"/>
                  </a:cubicBezTo>
                  <a:cubicBezTo>
                    <a:pt x="5043" y="543"/>
                    <a:pt x="4934" y="558"/>
                    <a:pt x="4859" y="594"/>
                  </a:cubicBezTo>
                  <a:lnTo>
                    <a:pt x="4130" y="934"/>
                  </a:lnTo>
                  <a:cubicBezTo>
                    <a:pt x="4130" y="934"/>
                    <a:pt x="5052" y="108"/>
                    <a:pt x="4616" y="10"/>
                  </a:cubicBezTo>
                  <a:cubicBezTo>
                    <a:pt x="4587" y="4"/>
                    <a:pt x="4558" y="1"/>
                    <a:pt x="45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16;p64">
              <a:extLst>
                <a:ext uri="{FF2B5EF4-FFF2-40B4-BE49-F238E27FC236}">
                  <a16:creationId xmlns:a16="http://schemas.microsoft.com/office/drawing/2014/main" id="{9BAD861D-726A-E190-B871-61D955766328}"/>
                </a:ext>
              </a:extLst>
            </p:cNvPr>
            <p:cNvSpPr/>
            <p:nvPr/>
          </p:nvSpPr>
          <p:spPr>
            <a:xfrm>
              <a:off x="8842825" y="1502850"/>
              <a:ext cx="137550" cy="300200"/>
            </a:xfrm>
            <a:custGeom>
              <a:avLst/>
              <a:gdLst/>
              <a:ahLst/>
              <a:cxnLst/>
              <a:rect l="l" t="t" r="r" b="b"/>
              <a:pathLst>
                <a:path w="5502" h="12008" extrusionOk="0">
                  <a:moveTo>
                    <a:pt x="3604" y="0"/>
                  </a:moveTo>
                  <a:cubicBezTo>
                    <a:pt x="3030" y="0"/>
                    <a:pt x="2519" y="28"/>
                    <a:pt x="2473" y="125"/>
                  </a:cubicBezTo>
                  <a:cubicBezTo>
                    <a:pt x="2365" y="352"/>
                    <a:pt x="3165" y="1770"/>
                    <a:pt x="3165" y="1770"/>
                  </a:cubicBezTo>
                  <a:cubicBezTo>
                    <a:pt x="3165" y="1770"/>
                    <a:pt x="0" y="6213"/>
                    <a:pt x="173" y="8482"/>
                  </a:cubicBezTo>
                  <a:cubicBezTo>
                    <a:pt x="345" y="10751"/>
                    <a:pt x="144" y="12007"/>
                    <a:pt x="144" y="12007"/>
                  </a:cubicBezTo>
                  <a:cubicBezTo>
                    <a:pt x="144" y="12007"/>
                    <a:pt x="5502" y="875"/>
                    <a:pt x="5282" y="52"/>
                  </a:cubicBezTo>
                  <a:cubicBezTo>
                    <a:pt x="5282" y="52"/>
                    <a:pt x="4385" y="0"/>
                    <a:pt x="36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17;p64">
              <a:extLst>
                <a:ext uri="{FF2B5EF4-FFF2-40B4-BE49-F238E27FC236}">
                  <a16:creationId xmlns:a16="http://schemas.microsoft.com/office/drawing/2014/main" id="{53654F4F-F810-DDE6-82A6-39683626A871}"/>
                </a:ext>
              </a:extLst>
            </p:cNvPr>
            <p:cNvSpPr/>
            <p:nvPr/>
          </p:nvSpPr>
          <p:spPr>
            <a:xfrm>
              <a:off x="8873075" y="1544525"/>
              <a:ext cx="209300" cy="279450"/>
            </a:xfrm>
            <a:custGeom>
              <a:avLst/>
              <a:gdLst/>
              <a:ahLst/>
              <a:cxnLst/>
              <a:rect l="l" t="t" r="r" b="b"/>
              <a:pathLst>
                <a:path w="8372" h="11178" extrusionOk="0">
                  <a:moveTo>
                    <a:pt x="6661" y="1"/>
                  </a:moveTo>
                  <a:cubicBezTo>
                    <a:pt x="5867" y="305"/>
                    <a:pt x="0" y="11178"/>
                    <a:pt x="0" y="11178"/>
                  </a:cubicBezTo>
                  <a:cubicBezTo>
                    <a:pt x="0" y="11178"/>
                    <a:pt x="900" y="10277"/>
                    <a:pt x="2837" y="9085"/>
                  </a:cubicBezTo>
                  <a:cubicBezTo>
                    <a:pt x="4773" y="7893"/>
                    <a:pt x="6514" y="2723"/>
                    <a:pt x="6514" y="2723"/>
                  </a:cubicBezTo>
                  <a:cubicBezTo>
                    <a:pt x="6514" y="2723"/>
                    <a:pt x="8132" y="2539"/>
                    <a:pt x="8252" y="2317"/>
                  </a:cubicBezTo>
                  <a:cubicBezTo>
                    <a:pt x="8371" y="2094"/>
                    <a:pt x="6661" y="1"/>
                    <a:pt x="6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18;p64">
              <a:extLst>
                <a:ext uri="{FF2B5EF4-FFF2-40B4-BE49-F238E27FC236}">
                  <a16:creationId xmlns:a16="http://schemas.microsoft.com/office/drawing/2014/main" id="{BF3142EF-7BD7-DB65-5BDB-3A78157CDD03}"/>
                </a:ext>
              </a:extLst>
            </p:cNvPr>
            <p:cNvSpPr/>
            <p:nvPr/>
          </p:nvSpPr>
          <p:spPr>
            <a:xfrm>
              <a:off x="8377475" y="1498550"/>
              <a:ext cx="468625" cy="295450"/>
            </a:xfrm>
            <a:custGeom>
              <a:avLst/>
              <a:gdLst/>
              <a:ahLst/>
              <a:cxnLst/>
              <a:rect l="l" t="t" r="r" b="b"/>
              <a:pathLst>
                <a:path w="18745" h="11818" extrusionOk="0">
                  <a:moveTo>
                    <a:pt x="17130" y="1"/>
                  </a:moveTo>
                  <a:cubicBezTo>
                    <a:pt x="17072" y="1"/>
                    <a:pt x="17012" y="7"/>
                    <a:pt x="16950" y="21"/>
                  </a:cubicBezTo>
                  <a:cubicBezTo>
                    <a:pt x="16950" y="21"/>
                    <a:pt x="8064" y="1918"/>
                    <a:pt x="7227" y="2555"/>
                  </a:cubicBezTo>
                  <a:cubicBezTo>
                    <a:pt x="6389" y="3192"/>
                    <a:pt x="1" y="9352"/>
                    <a:pt x="1" y="9352"/>
                  </a:cubicBezTo>
                  <a:cubicBezTo>
                    <a:pt x="1" y="9352"/>
                    <a:pt x="645" y="11817"/>
                    <a:pt x="2466" y="11817"/>
                  </a:cubicBezTo>
                  <a:cubicBezTo>
                    <a:pt x="2624" y="11817"/>
                    <a:pt x="2791" y="11799"/>
                    <a:pt x="2968" y="11758"/>
                  </a:cubicBezTo>
                  <a:cubicBezTo>
                    <a:pt x="5173" y="11254"/>
                    <a:pt x="7595" y="6386"/>
                    <a:pt x="8476" y="6386"/>
                  </a:cubicBezTo>
                  <a:cubicBezTo>
                    <a:pt x="9356" y="6386"/>
                    <a:pt x="16658" y="4257"/>
                    <a:pt x="17723" y="3876"/>
                  </a:cubicBezTo>
                  <a:cubicBezTo>
                    <a:pt x="18745" y="3511"/>
                    <a:pt x="18476" y="1"/>
                    <a:pt x="17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19;p64">
              <a:extLst>
                <a:ext uri="{FF2B5EF4-FFF2-40B4-BE49-F238E27FC236}">
                  <a16:creationId xmlns:a16="http://schemas.microsoft.com/office/drawing/2014/main" id="{4C47FFE9-49F4-D1E8-E96E-9FE63136230C}"/>
                </a:ext>
              </a:extLst>
            </p:cNvPr>
            <p:cNvSpPr/>
            <p:nvPr/>
          </p:nvSpPr>
          <p:spPr>
            <a:xfrm>
              <a:off x="9227450" y="1478550"/>
              <a:ext cx="113025" cy="151450"/>
            </a:xfrm>
            <a:custGeom>
              <a:avLst/>
              <a:gdLst/>
              <a:ahLst/>
              <a:cxnLst/>
              <a:rect l="l" t="t" r="r" b="b"/>
              <a:pathLst>
                <a:path w="4521" h="6058" extrusionOk="0">
                  <a:moveTo>
                    <a:pt x="3189" y="1"/>
                  </a:moveTo>
                  <a:cubicBezTo>
                    <a:pt x="2411" y="1"/>
                    <a:pt x="1228" y="621"/>
                    <a:pt x="902" y="621"/>
                  </a:cubicBezTo>
                  <a:cubicBezTo>
                    <a:pt x="450" y="621"/>
                    <a:pt x="0" y="2369"/>
                    <a:pt x="0" y="2706"/>
                  </a:cubicBezTo>
                  <a:cubicBezTo>
                    <a:pt x="0" y="3045"/>
                    <a:pt x="902" y="3949"/>
                    <a:pt x="902" y="3949"/>
                  </a:cubicBezTo>
                  <a:lnTo>
                    <a:pt x="531" y="5286"/>
                  </a:lnTo>
                  <a:cubicBezTo>
                    <a:pt x="657" y="5881"/>
                    <a:pt x="962" y="6058"/>
                    <a:pt x="1280" y="6058"/>
                  </a:cubicBezTo>
                  <a:cubicBezTo>
                    <a:pt x="1744" y="6058"/>
                    <a:pt x="2236" y="5679"/>
                    <a:pt x="2236" y="5679"/>
                  </a:cubicBezTo>
                  <a:lnTo>
                    <a:pt x="2592" y="4509"/>
                  </a:lnTo>
                  <a:cubicBezTo>
                    <a:pt x="2592" y="4509"/>
                    <a:pt x="3606" y="4285"/>
                    <a:pt x="3776" y="3949"/>
                  </a:cubicBezTo>
                  <a:cubicBezTo>
                    <a:pt x="3945" y="3613"/>
                    <a:pt x="4008" y="2706"/>
                    <a:pt x="4008" y="2706"/>
                  </a:cubicBezTo>
                  <a:cubicBezTo>
                    <a:pt x="4521" y="2085"/>
                    <a:pt x="3832" y="1240"/>
                    <a:pt x="3832" y="1240"/>
                  </a:cubicBezTo>
                  <a:cubicBezTo>
                    <a:pt x="3832" y="1240"/>
                    <a:pt x="4227" y="1240"/>
                    <a:pt x="3832" y="340"/>
                  </a:cubicBezTo>
                  <a:cubicBezTo>
                    <a:pt x="3723" y="91"/>
                    <a:pt x="3486" y="1"/>
                    <a:pt x="3189" y="1"/>
                  </a:cubicBezTo>
                  <a:close/>
                </a:path>
              </a:pathLst>
            </a:custGeom>
            <a:solidFill>
              <a:srgbClr val="FAC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0;p64">
              <a:extLst>
                <a:ext uri="{FF2B5EF4-FFF2-40B4-BE49-F238E27FC236}">
                  <a16:creationId xmlns:a16="http://schemas.microsoft.com/office/drawing/2014/main" id="{0470D9CD-98AC-F31C-8CD4-AD46E76ACCD6}"/>
                </a:ext>
              </a:extLst>
            </p:cNvPr>
            <p:cNvSpPr/>
            <p:nvPr/>
          </p:nvSpPr>
          <p:spPr>
            <a:xfrm>
              <a:off x="9268950" y="1400550"/>
              <a:ext cx="21925" cy="109725"/>
            </a:xfrm>
            <a:custGeom>
              <a:avLst/>
              <a:gdLst/>
              <a:ahLst/>
              <a:cxnLst/>
              <a:rect l="l" t="t" r="r" b="b"/>
              <a:pathLst>
                <a:path w="877" h="4389" extrusionOk="0">
                  <a:moveTo>
                    <a:pt x="439" y="1"/>
                  </a:moveTo>
                  <a:cubicBezTo>
                    <a:pt x="197" y="1"/>
                    <a:pt x="2" y="197"/>
                    <a:pt x="1" y="439"/>
                  </a:cubicBezTo>
                  <a:lnTo>
                    <a:pt x="1" y="3952"/>
                  </a:lnTo>
                  <a:cubicBezTo>
                    <a:pt x="2" y="4193"/>
                    <a:pt x="197" y="4388"/>
                    <a:pt x="439" y="4388"/>
                  </a:cubicBezTo>
                  <a:cubicBezTo>
                    <a:pt x="680" y="4388"/>
                    <a:pt x="875" y="4192"/>
                    <a:pt x="877" y="3952"/>
                  </a:cubicBezTo>
                  <a:lnTo>
                    <a:pt x="877" y="439"/>
                  </a:lnTo>
                  <a:cubicBezTo>
                    <a:pt x="875" y="197"/>
                    <a:pt x="680" y="1"/>
                    <a:pt x="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21;p64">
              <a:extLst>
                <a:ext uri="{FF2B5EF4-FFF2-40B4-BE49-F238E27FC236}">
                  <a16:creationId xmlns:a16="http://schemas.microsoft.com/office/drawing/2014/main" id="{EA91FC3D-BDAA-A7EE-92A9-890C4A7DA4FD}"/>
                </a:ext>
              </a:extLst>
            </p:cNvPr>
            <p:cNvSpPr/>
            <p:nvPr/>
          </p:nvSpPr>
          <p:spPr>
            <a:xfrm>
              <a:off x="9221450" y="1346850"/>
              <a:ext cx="116950" cy="116950"/>
            </a:xfrm>
            <a:custGeom>
              <a:avLst/>
              <a:gdLst/>
              <a:ahLst/>
              <a:cxnLst/>
              <a:rect l="l" t="t" r="r" b="b"/>
              <a:pathLst>
                <a:path w="4678" h="4678" extrusionOk="0">
                  <a:moveTo>
                    <a:pt x="2339" y="1"/>
                  </a:moveTo>
                  <a:cubicBezTo>
                    <a:pt x="1046" y="1"/>
                    <a:pt x="0" y="1047"/>
                    <a:pt x="0" y="2339"/>
                  </a:cubicBezTo>
                  <a:cubicBezTo>
                    <a:pt x="0" y="3630"/>
                    <a:pt x="1046" y="4678"/>
                    <a:pt x="2339" y="4678"/>
                  </a:cubicBezTo>
                  <a:cubicBezTo>
                    <a:pt x="3631" y="4678"/>
                    <a:pt x="4677" y="3630"/>
                    <a:pt x="4677" y="2339"/>
                  </a:cubicBezTo>
                  <a:cubicBezTo>
                    <a:pt x="4677" y="1047"/>
                    <a:pt x="3631" y="1"/>
                    <a:pt x="2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22;p64">
              <a:extLst>
                <a:ext uri="{FF2B5EF4-FFF2-40B4-BE49-F238E27FC236}">
                  <a16:creationId xmlns:a16="http://schemas.microsoft.com/office/drawing/2014/main" id="{A0705183-0C4A-65B6-F922-49815E90A2F1}"/>
                </a:ext>
              </a:extLst>
            </p:cNvPr>
            <p:cNvSpPr/>
            <p:nvPr/>
          </p:nvSpPr>
          <p:spPr>
            <a:xfrm>
              <a:off x="9238550" y="1363950"/>
              <a:ext cx="82750" cy="82700"/>
            </a:xfrm>
            <a:custGeom>
              <a:avLst/>
              <a:gdLst/>
              <a:ahLst/>
              <a:cxnLst/>
              <a:rect l="l" t="t" r="r" b="b"/>
              <a:pathLst>
                <a:path w="3310" h="3308" extrusionOk="0">
                  <a:moveTo>
                    <a:pt x="1655" y="1"/>
                  </a:moveTo>
                  <a:cubicBezTo>
                    <a:pt x="742" y="1"/>
                    <a:pt x="0" y="742"/>
                    <a:pt x="0" y="1655"/>
                  </a:cubicBezTo>
                  <a:cubicBezTo>
                    <a:pt x="0" y="2568"/>
                    <a:pt x="742" y="3308"/>
                    <a:pt x="1655" y="3308"/>
                  </a:cubicBezTo>
                  <a:cubicBezTo>
                    <a:pt x="2568" y="3308"/>
                    <a:pt x="3309" y="2568"/>
                    <a:pt x="3309" y="1655"/>
                  </a:cubicBezTo>
                  <a:cubicBezTo>
                    <a:pt x="3309" y="742"/>
                    <a:pt x="2568" y="1"/>
                    <a:pt x="1655" y="1"/>
                  </a:cubicBezTo>
                  <a:close/>
                </a:path>
              </a:pathLst>
            </a:custGeom>
            <a:solidFill>
              <a:srgbClr val="C6E6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063;p64">
            <a:extLst>
              <a:ext uri="{FF2B5EF4-FFF2-40B4-BE49-F238E27FC236}">
                <a16:creationId xmlns:a16="http://schemas.microsoft.com/office/drawing/2014/main" id="{0B0AED61-29AE-7B30-5D26-D58B44BB7519}"/>
              </a:ext>
            </a:extLst>
          </p:cNvPr>
          <p:cNvGrpSpPr/>
          <p:nvPr/>
        </p:nvGrpSpPr>
        <p:grpSpPr>
          <a:xfrm>
            <a:off x="8259340" y="3234874"/>
            <a:ext cx="753533" cy="1773570"/>
            <a:chOff x="237850" y="585975"/>
            <a:chExt cx="1205075" cy="2836350"/>
          </a:xfrm>
        </p:grpSpPr>
        <p:sp>
          <p:nvSpPr>
            <p:cNvPr id="24" name="Google Shape;2064;p64">
              <a:extLst>
                <a:ext uri="{FF2B5EF4-FFF2-40B4-BE49-F238E27FC236}">
                  <a16:creationId xmlns:a16="http://schemas.microsoft.com/office/drawing/2014/main" id="{6414F3E9-17D5-7295-A49A-9180185EBBF3}"/>
                </a:ext>
              </a:extLst>
            </p:cNvPr>
            <p:cNvSpPr/>
            <p:nvPr/>
          </p:nvSpPr>
          <p:spPr>
            <a:xfrm>
              <a:off x="1100600" y="687650"/>
              <a:ext cx="342325" cy="2734675"/>
            </a:xfrm>
            <a:custGeom>
              <a:avLst/>
              <a:gdLst/>
              <a:ahLst/>
              <a:cxnLst/>
              <a:rect l="l" t="t" r="r" b="b"/>
              <a:pathLst>
                <a:path w="13693" h="109387" extrusionOk="0">
                  <a:moveTo>
                    <a:pt x="3856" y="0"/>
                  </a:moveTo>
                  <a:cubicBezTo>
                    <a:pt x="1864" y="0"/>
                    <a:pt x="245" y="1613"/>
                    <a:pt x="241" y="3608"/>
                  </a:cubicBezTo>
                  <a:lnTo>
                    <a:pt x="0" y="109356"/>
                  </a:lnTo>
                  <a:lnTo>
                    <a:pt x="13448" y="109386"/>
                  </a:lnTo>
                  <a:lnTo>
                    <a:pt x="13687" y="3638"/>
                  </a:lnTo>
                  <a:cubicBezTo>
                    <a:pt x="13693" y="1642"/>
                    <a:pt x="12077" y="19"/>
                    <a:pt x="10081" y="15"/>
                  </a:cubicBezTo>
                  <a:lnTo>
                    <a:pt x="3864" y="0"/>
                  </a:lnTo>
                  <a:cubicBezTo>
                    <a:pt x="3861" y="0"/>
                    <a:pt x="3859" y="0"/>
                    <a:pt x="3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65;p64">
              <a:extLst>
                <a:ext uri="{FF2B5EF4-FFF2-40B4-BE49-F238E27FC236}">
                  <a16:creationId xmlns:a16="http://schemas.microsoft.com/office/drawing/2014/main" id="{6C90035C-1953-8C49-3578-9F8B925B5DE3}"/>
                </a:ext>
              </a:extLst>
            </p:cNvPr>
            <p:cNvSpPr/>
            <p:nvPr/>
          </p:nvSpPr>
          <p:spPr>
            <a:xfrm>
              <a:off x="1044575" y="687525"/>
              <a:ext cx="342300" cy="2734650"/>
            </a:xfrm>
            <a:custGeom>
              <a:avLst/>
              <a:gdLst/>
              <a:ahLst/>
              <a:cxnLst/>
              <a:rect l="l" t="t" r="r" b="b"/>
              <a:pathLst>
                <a:path w="13692" h="109386" extrusionOk="0">
                  <a:moveTo>
                    <a:pt x="3854" y="1"/>
                  </a:moveTo>
                  <a:cubicBezTo>
                    <a:pt x="1861" y="1"/>
                    <a:pt x="245" y="1615"/>
                    <a:pt x="241" y="3607"/>
                  </a:cubicBezTo>
                  <a:lnTo>
                    <a:pt x="1" y="109355"/>
                  </a:lnTo>
                  <a:lnTo>
                    <a:pt x="13447" y="109385"/>
                  </a:lnTo>
                  <a:lnTo>
                    <a:pt x="13687" y="3639"/>
                  </a:lnTo>
                  <a:cubicBezTo>
                    <a:pt x="13692" y="1641"/>
                    <a:pt x="12076" y="20"/>
                    <a:pt x="10080" y="15"/>
                  </a:cubicBezTo>
                  <a:lnTo>
                    <a:pt x="3865" y="1"/>
                  </a:lnTo>
                  <a:cubicBezTo>
                    <a:pt x="3861" y="1"/>
                    <a:pt x="3857" y="1"/>
                    <a:pt x="38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66;p64">
              <a:extLst>
                <a:ext uri="{FF2B5EF4-FFF2-40B4-BE49-F238E27FC236}">
                  <a16:creationId xmlns:a16="http://schemas.microsoft.com/office/drawing/2014/main" id="{37979BA8-6EA1-4E33-6E0D-4FAFC5A32B2E}"/>
                </a:ext>
              </a:extLst>
            </p:cNvPr>
            <p:cNvSpPr/>
            <p:nvPr/>
          </p:nvSpPr>
          <p:spPr>
            <a:xfrm>
              <a:off x="742100" y="585975"/>
              <a:ext cx="320075" cy="2835325"/>
            </a:xfrm>
            <a:custGeom>
              <a:avLst/>
              <a:gdLst/>
              <a:ahLst/>
              <a:cxnLst/>
              <a:rect l="l" t="t" r="r" b="b"/>
              <a:pathLst>
                <a:path w="12803" h="113413" extrusionOk="0">
                  <a:moveTo>
                    <a:pt x="3366" y="0"/>
                  </a:moveTo>
                  <a:cubicBezTo>
                    <a:pt x="1647" y="0"/>
                    <a:pt x="252" y="1392"/>
                    <a:pt x="248" y="3112"/>
                  </a:cubicBezTo>
                  <a:lnTo>
                    <a:pt x="5" y="110604"/>
                  </a:lnTo>
                  <a:cubicBezTo>
                    <a:pt x="0" y="112142"/>
                    <a:pt x="1245" y="113393"/>
                    <a:pt x="2785" y="113397"/>
                  </a:cubicBezTo>
                  <a:lnTo>
                    <a:pt x="9761" y="113413"/>
                  </a:lnTo>
                  <a:cubicBezTo>
                    <a:pt x="9763" y="113413"/>
                    <a:pt x="9765" y="113413"/>
                    <a:pt x="9767" y="113413"/>
                  </a:cubicBezTo>
                  <a:cubicBezTo>
                    <a:pt x="11303" y="113413"/>
                    <a:pt x="12550" y="112169"/>
                    <a:pt x="12555" y="110633"/>
                  </a:cubicBezTo>
                  <a:lnTo>
                    <a:pt x="12798" y="3140"/>
                  </a:lnTo>
                  <a:cubicBezTo>
                    <a:pt x="12802" y="1418"/>
                    <a:pt x="11409" y="18"/>
                    <a:pt x="9687" y="15"/>
                  </a:cubicBezTo>
                  <a:lnTo>
                    <a:pt x="3373" y="0"/>
                  </a:lnTo>
                  <a:cubicBezTo>
                    <a:pt x="3371" y="0"/>
                    <a:pt x="3368" y="0"/>
                    <a:pt x="3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67;p64">
              <a:extLst>
                <a:ext uri="{FF2B5EF4-FFF2-40B4-BE49-F238E27FC236}">
                  <a16:creationId xmlns:a16="http://schemas.microsoft.com/office/drawing/2014/main" id="{F1D83BB3-150E-F067-4BC7-2A64ED3862D2}"/>
                </a:ext>
              </a:extLst>
            </p:cNvPr>
            <p:cNvSpPr/>
            <p:nvPr/>
          </p:nvSpPr>
          <p:spPr>
            <a:xfrm>
              <a:off x="237850" y="809200"/>
              <a:ext cx="509825" cy="2611350"/>
            </a:xfrm>
            <a:custGeom>
              <a:avLst/>
              <a:gdLst/>
              <a:ahLst/>
              <a:cxnLst/>
              <a:rect l="l" t="t" r="r" b="b"/>
              <a:pathLst>
                <a:path w="20393" h="104454" extrusionOk="0">
                  <a:moveTo>
                    <a:pt x="7992" y="1"/>
                  </a:moveTo>
                  <a:cubicBezTo>
                    <a:pt x="5937" y="1"/>
                    <a:pt x="3965" y="816"/>
                    <a:pt x="2508" y="2266"/>
                  </a:cubicBezTo>
                  <a:cubicBezTo>
                    <a:pt x="1046" y="3722"/>
                    <a:pt x="221" y="5698"/>
                    <a:pt x="217" y="7761"/>
                  </a:cubicBezTo>
                  <a:lnTo>
                    <a:pt x="5" y="100963"/>
                  </a:lnTo>
                  <a:cubicBezTo>
                    <a:pt x="1" y="102869"/>
                    <a:pt x="1544" y="104419"/>
                    <a:pt x="3452" y="104423"/>
                  </a:cubicBezTo>
                  <a:lnTo>
                    <a:pt x="16714" y="104454"/>
                  </a:lnTo>
                  <a:cubicBezTo>
                    <a:pt x="16717" y="104454"/>
                    <a:pt x="16719" y="104454"/>
                    <a:pt x="16722" y="104454"/>
                  </a:cubicBezTo>
                  <a:cubicBezTo>
                    <a:pt x="18626" y="104454"/>
                    <a:pt x="20172" y="102913"/>
                    <a:pt x="20176" y="101007"/>
                  </a:cubicBezTo>
                  <a:lnTo>
                    <a:pt x="20386" y="7807"/>
                  </a:lnTo>
                  <a:cubicBezTo>
                    <a:pt x="20392" y="5744"/>
                    <a:pt x="19576" y="3764"/>
                    <a:pt x="18121" y="2302"/>
                  </a:cubicBezTo>
                  <a:cubicBezTo>
                    <a:pt x="16665" y="840"/>
                    <a:pt x="14689" y="15"/>
                    <a:pt x="12626" y="11"/>
                  </a:cubicBezTo>
                  <a:lnTo>
                    <a:pt x="8013" y="1"/>
                  </a:lnTo>
                  <a:cubicBezTo>
                    <a:pt x="8006" y="1"/>
                    <a:pt x="7999" y="1"/>
                    <a:pt x="79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68;p64">
              <a:extLst>
                <a:ext uri="{FF2B5EF4-FFF2-40B4-BE49-F238E27FC236}">
                  <a16:creationId xmlns:a16="http://schemas.microsoft.com/office/drawing/2014/main" id="{9208F104-3B9F-8AD8-3F66-23EE47B3D082}"/>
                </a:ext>
              </a:extLst>
            </p:cNvPr>
            <p:cNvSpPr/>
            <p:nvPr/>
          </p:nvSpPr>
          <p:spPr>
            <a:xfrm>
              <a:off x="427200" y="1436725"/>
              <a:ext cx="126050" cy="1244000"/>
            </a:xfrm>
            <a:custGeom>
              <a:avLst/>
              <a:gdLst/>
              <a:ahLst/>
              <a:cxnLst/>
              <a:rect l="l" t="t" r="r" b="b"/>
              <a:pathLst>
                <a:path w="5042" h="49760" extrusionOk="0">
                  <a:moveTo>
                    <a:pt x="873" y="1"/>
                  </a:moveTo>
                  <a:cubicBezTo>
                    <a:pt x="451" y="1"/>
                    <a:pt x="111" y="340"/>
                    <a:pt x="110" y="762"/>
                  </a:cubicBezTo>
                  <a:lnTo>
                    <a:pt x="1" y="48985"/>
                  </a:lnTo>
                  <a:cubicBezTo>
                    <a:pt x="1" y="49409"/>
                    <a:pt x="340" y="49750"/>
                    <a:pt x="763" y="49752"/>
                  </a:cubicBezTo>
                  <a:lnTo>
                    <a:pt x="4165" y="49759"/>
                  </a:lnTo>
                  <a:cubicBezTo>
                    <a:pt x="4166" y="49759"/>
                    <a:pt x="4167" y="49759"/>
                    <a:pt x="4168" y="49759"/>
                  </a:cubicBezTo>
                  <a:cubicBezTo>
                    <a:pt x="4590" y="49759"/>
                    <a:pt x="4931" y="49419"/>
                    <a:pt x="4931" y="48996"/>
                  </a:cubicBezTo>
                  <a:lnTo>
                    <a:pt x="5040" y="773"/>
                  </a:lnTo>
                  <a:cubicBezTo>
                    <a:pt x="5041" y="350"/>
                    <a:pt x="4702" y="9"/>
                    <a:pt x="4279" y="8"/>
                  </a:cubicBezTo>
                  <a:lnTo>
                    <a:pt x="875" y="1"/>
                  </a:lnTo>
                  <a:cubicBezTo>
                    <a:pt x="875" y="1"/>
                    <a:pt x="874" y="1"/>
                    <a:pt x="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69;p64">
              <a:extLst>
                <a:ext uri="{FF2B5EF4-FFF2-40B4-BE49-F238E27FC236}">
                  <a16:creationId xmlns:a16="http://schemas.microsoft.com/office/drawing/2014/main" id="{EC0FDC11-759B-AAF1-DAB1-83D679589D1D}"/>
                </a:ext>
              </a:extLst>
            </p:cNvPr>
            <p:cNvSpPr/>
            <p:nvPr/>
          </p:nvSpPr>
          <p:spPr>
            <a:xfrm>
              <a:off x="368875" y="954875"/>
              <a:ext cx="247050" cy="246925"/>
            </a:xfrm>
            <a:custGeom>
              <a:avLst/>
              <a:gdLst/>
              <a:ahLst/>
              <a:cxnLst/>
              <a:rect l="l" t="t" r="r" b="b"/>
              <a:pathLst>
                <a:path w="9882" h="9877" extrusionOk="0">
                  <a:moveTo>
                    <a:pt x="2685" y="0"/>
                  </a:moveTo>
                  <a:cubicBezTo>
                    <a:pt x="1215" y="0"/>
                    <a:pt x="21" y="1192"/>
                    <a:pt x="18" y="2664"/>
                  </a:cubicBezTo>
                  <a:lnTo>
                    <a:pt x="1" y="9855"/>
                  </a:lnTo>
                  <a:lnTo>
                    <a:pt x="9861" y="9876"/>
                  </a:lnTo>
                  <a:lnTo>
                    <a:pt x="9878" y="2687"/>
                  </a:lnTo>
                  <a:cubicBezTo>
                    <a:pt x="9881" y="1212"/>
                    <a:pt x="8688" y="13"/>
                    <a:pt x="7213" y="10"/>
                  </a:cubicBezTo>
                  <a:lnTo>
                    <a:pt x="2693" y="0"/>
                  </a:lnTo>
                  <a:cubicBezTo>
                    <a:pt x="2691" y="0"/>
                    <a:pt x="2688" y="0"/>
                    <a:pt x="2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70;p64">
              <a:extLst>
                <a:ext uri="{FF2B5EF4-FFF2-40B4-BE49-F238E27FC236}">
                  <a16:creationId xmlns:a16="http://schemas.microsoft.com/office/drawing/2014/main" id="{3A12BD1C-8926-4EF3-0F91-0813FB6D51B0}"/>
                </a:ext>
              </a:extLst>
            </p:cNvPr>
            <p:cNvSpPr/>
            <p:nvPr/>
          </p:nvSpPr>
          <p:spPr>
            <a:xfrm>
              <a:off x="834700" y="854975"/>
              <a:ext cx="126050" cy="1243975"/>
            </a:xfrm>
            <a:custGeom>
              <a:avLst/>
              <a:gdLst/>
              <a:ahLst/>
              <a:cxnLst/>
              <a:rect l="l" t="t" r="r" b="b"/>
              <a:pathLst>
                <a:path w="5042" h="49759" extrusionOk="0">
                  <a:moveTo>
                    <a:pt x="874" y="0"/>
                  </a:moveTo>
                  <a:cubicBezTo>
                    <a:pt x="452" y="0"/>
                    <a:pt x="111" y="341"/>
                    <a:pt x="111" y="763"/>
                  </a:cubicBezTo>
                  <a:lnTo>
                    <a:pt x="0" y="48986"/>
                  </a:lnTo>
                  <a:cubicBezTo>
                    <a:pt x="0" y="49409"/>
                    <a:pt x="340" y="49750"/>
                    <a:pt x="763" y="49751"/>
                  </a:cubicBezTo>
                  <a:lnTo>
                    <a:pt x="4165" y="49759"/>
                  </a:lnTo>
                  <a:cubicBezTo>
                    <a:pt x="4166" y="49759"/>
                    <a:pt x="4167" y="49759"/>
                    <a:pt x="4168" y="49759"/>
                  </a:cubicBezTo>
                  <a:cubicBezTo>
                    <a:pt x="4591" y="49759"/>
                    <a:pt x="4931" y="49420"/>
                    <a:pt x="4932" y="48996"/>
                  </a:cubicBezTo>
                  <a:lnTo>
                    <a:pt x="5041" y="773"/>
                  </a:lnTo>
                  <a:cubicBezTo>
                    <a:pt x="5041" y="350"/>
                    <a:pt x="4702" y="9"/>
                    <a:pt x="4279" y="7"/>
                  </a:cubicBezTo>
                  <a:lnTo>
                    <a:pt x="877" y="0"/>
                  </a:lnTo>
                  <a:cubicBezTo>
                    <a:pt x="876" y="0"/>
                    <a:pt x="875"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71;p64">
              <a:extLst>
                <a:ext uri="{FF2B5EF4-FFF2-40B4-BE49-F238E27FC236}">
                  <a16:creationId xmlns:a16="http://schemas.microsoft.com/office/drawing/2014/main" id="{41C02C26-CA09-1E69-165B-238B0833CCE7}"/>
                </a:ext>
              </a:extLst>
            </p:cNvPr>
            <p:cNvSpPr/>
            <p:nvPr/>
          </p:nvSpPr>
          <p:spPr>
            <a:xfrm>
              <a:off x="1150322" y="889250"/>
              <a:ext cx="126050" cy="1244000"/>
            </a:xfrm>
            <a:custGeom>
              <a:avLst/>
              <a:gdLst/>
              <a:ahLst/>
              <a:cxnLst/>
              <a:rect l="l" t="t" r="r" b="b"/>
              <a:pathLst>
                <a:path w="5042" h="49760" extrusionOk="0">
                  <a:moveTo>
                    <a:pt x="875" y="0"/>
                  </a:moveTo>
                  <a:cubicBezTo>
                    <a:pt x="453" y="0"/>
                    <a:pt x="112" y="339"/>
                    <a:pt x="112" y="762"/>
                  </a:cubicBezTo>
                  <a:lnTo>
                    <a:pt x="2" y="48985"/>
                  </a:lnTo>
                  <a:cubicBezTo>
                    <a:pt x="1" y="49409"/>
                    <a:pt x="340" y="49750"/>
                    <a:pt x="764" y="49752"/>
                  </a:cubicBezTo>
                  <a:lnTo>
                    <a:pt x="4165" y="49759"/>
                  </a:lnTo>
                  <a:cubicBezTo>
                    <a:pt x="4166" y="49759"/>
                    <a:pt x="4167" y="49759"/>
                    <a:pt x="4168" y="49759"/>
                  </a:cubicBezTo>
                  <a:cubicBezTo>
                    <a:pt x="4591" y="49759"/>
                    <a:pt x="4931" y="49419"/>
                    <a:pt x="4932" y="48996"/>
                  </a:cubicBezTo>
                  <a:lnTo>
                    <a:pt x="5042" y="773"/>
                  </a:lnTo>
                  <a:cubicBezTo>
                    <a:pt x="5042" y="350"/>
                    <a:pt x="4702" y="9"/>
                    <a:pt x="4279" y="8"/>
                  </a:cubicBezTo>
                  <a:lnTo>
                    <a:pt x="877" y="0"/>
                  </a:lnTo>
                  <a:cubicBezTo>
                    <a:pt x="876" y="0"/>
                    <a:pt x="875" y="0"/>
                    <a:pt x="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1297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4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j-lt"/>
              </a:rPr>
              <a:t>Dataset</a:t>
            </a:r>
            <a:endParaRPr b="1" dirty="0">
              <a:latin typeface="+mj-lt"/>
            </a:endParaRPr>
          </a:p>
        </p:txBody>
      </p:sp>
      <p:sp>
        <p:nvSpPr>
          <p:cNvPr id="753" name="Google Shape;753;p42"/>
          <p:cNvSpPr/>
          <p:nvPr/>
        </p:nvSpPr>
        <p:spPr>
          <a:xfrm>
            <a:off x="4332300" y="354575"/>
            <a:ext cx="479400" cy="54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2" name="Picture 4">
            <a:extLst>
              <a:ext uri="{FF2B5EF4-FFF2-40B4-BE49-F238E27FC236}">
                <a16:creationId xmlns:a16="http://schemas.microsoft.com/office/drawing/2014/main" id="{1F7A2A7A-DDA4-9162-B007-FBEC48B7A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78" y="1858945"/>
            <a:ext cx="3415671" cy="21119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6F07CD-CA8B-62A4-7BA7-7E9E1E7C05BD}"/>
              </a:ext>
            </a:extLst>
          </p:cNvPr>
          <p:cNvSpPr txBox="1"/>
          <p:nvPr/>
        </p:nvSpPr>
        <p:spPr>
          <a:xfrm>
            <a:off x="4511710" y="1366576"/>
            <a:ext cx="3657600" cy="2708434"/>
          </a:xfrm>
          <a:prstGeom prst="rect">
            <a:avLst/>
          </a:prstGeom>
          <a:noFill/>
        </p:spPr>
        <p:txBody>
          <a:bodyPr wrap="square" rtlCol="0">
            <a:spAutoFit/>
          </a:bodyPr>
          <a:lstStyle/>
          <a:p>
            <a:r>
              <a:rPr lang="en-US" sz="1200" dirty="0"/>
              <a:t>Polytechnic Institute of </a:t>
            </a:r>
            <a:r>
              <a:rPr lang="en-US" sz="1200" dirty="0" err="1"/>
              <a:t>Portalegre</a:t>
            </a:r>
            <a:r>
              <a:rPr lang="en-US" sz="1200" dirty="0"/>
              <a:t>, Portugal</a:t>
            </a:r>
          </a:p>
          <a:p>
            <a:r>
              <a:rPr lang="en-US" sz="1200" dirty="0"/>
              <a:t>Academic years 2008-09 through 2018-19</a:t>
            </a:r>
          </a:p>
          <a:p>
            <a:r>
              <a:rPr lang="en-US" sz="1200" dirty="0"/>
              <a:t>4424 instances</a:t>
            </a:r>
          </a:p>
          <a:p>
            <a:r>
              <a:rPr lang="en-US" sz="1200" dirty="0"/>
              <a:t>36 features</a:t>
            </a:r>
          </a:p>
          <a:p>
            <a:r>
              <a:rPr lang="en-US" sz="1200" dirty="0"/>
              <a:t>The features consist of:</a:t>
            </a:r>
          </a:p>
          <a:p>
            <a:pPr marL="171450" lvl="6" indent="-171450">
              <a:buFont typeface="Arial" panose="020B0604020202020204" pitchFamily="34" charset="0"/>
              <a:buChar char="•"/>
            </a:pPr>
            <a:r>
              <a:rPr lang="en-US" sz="1200" dirty="0"/>
              <a:t>Demographic data</a:t>
            </a:r>
          </a:p>
          <a:p>
            <a:pPr marL="171450" lvl="3" indent="-171450">
              <a:buFont typeface="Arial" panose="020B0604020202020204" pitchFamily="34" charset="0"/>
              <a:buChar char="•"/>
            </a:pPr>
            <a:r>
              <a:rPr lang="en-US" sz="1200" dirty="0"/>
              <a:t>Application info</a:t>
            </a:r>
          </a:p>
          <a:p>
            <a:pPr marL="171450" lvl="3" indent="-171450">
              <a:buFont typeface="Arial" panose="020B0604020202020204" pitchFamily="34" charset="0"/>
              <a:buChar char="•"/>
            </a:pPr>
            <a:r>
              <a:rPr lang="en-US" sz="1200" dirty="0"/>
              <a:t>Course info</a:t>
            </a:r>
          </a:p>
          <a:p>
            <a:pPr marL="171450" lvl="3" indent="-171450">
              <a:buFont typeface="Arial" panose="020B0604020202020204" pitchFamily="34" charset="0"/>
              <a:buChar char="•"/>
            </a:pPr>
            <a:r>
              <a:rPr lang="en-US" sz="1200" dirty="0"/>
              <a:t>Student info</a:t>
            </a:r>
          </a:p>
          <a:p>
            <a:pPr marL="171450" lvl="3" indent="-171450">
              <a:buFont typeface="Arial" panose="020B0604020202020204" pitchFamily="34" charset="0"/>
              <a:buChar char="•"/>
            </a:pPr>
            <a:r>
              <a:rPr lang="en-US" sz="1200" dirty="0"/>
              <a:t>Results from the first two semesters</a:t>
            </a:r>
          </a:p>
          <a:p>
            <a:pPr marL="171450" lvl="3" indent="-171450">
              <a:buFont typeface="Arial" panose="020B0604020202020204" pitchFamily="34" charset="0"/>
              <a:buChar char="•"/>
            </a:pPr>
            <a:r>
              <a:rPr lang="en-US" sz="1200" dirty="0"/>
              <a:t>Home country info</a:t>
            </a:r>
          </a:p>
          <a:p>
            <a:r>
              <a:rPr lang="en-US" sz="1200" dirty="0"/>
              <a:t>The response is whether the student dropped out, graduated, or is still enrolled.</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432AB2-FA7B-80CD-1E0C-A6F8D6967295}"/>
              </a:ext>
            </a:extLst>
          </p:cNvPr>
          <p:cNvSpPr>
            <a:spLocks noGrp="1"/>
          </p:cNvSpPr>
          <p:nvPr>
            <p:ph type="body" idx="1"/>
          </p:nvPr>
        </p:nvSpPr>
        <p:spPr>
          <a:xfrm>
            <a:off x="818850" y="1028403"/>
            <a:ext cx="7506300" cy="3920410"/>
          </a:xfrm>
        </p:spPr>
        <p:txBody>
          <a:bodyPr/>
          <a:lstStyle/>
          <a:p>
            <a:endParaRPr lang="en-US" dirty="0"/>
          </a:p>
        </p:txBody>
      </p:sp>
      <p:sp>
        <p:nvSpPr>
          <p:cNvPr id="3" name="Title 2">
            <a:extLst>
              <a:ext uri="{FF2B5EF4-FFF2-40B4-BE49-F238E27FC236}">
                <a16:creationId xmlns:a16="http://schemas.microsoft.com/office/drawing/2014/main" id="{9139B870-BC9E-792C-39C5-68FACABE32F4}"/>
              </a:ext>
            </a:extLst>
          </p:cNvPr>
          <p:cNvSpPr>
            <a:spLocks noGrp="1"/>
          </p:cNvSpPr>
          <p:nvPr>
            <p:ph type="title"/>
          </p:nvPr>
        </p:nvSpPr>
        <p:spPr/>
        <p:txBody>
          <a:bodyPr/>
          <a:lstStyle/>
          <a:p>
            <a:r>
              <a:rPr lang="en-US" b="1" dirty="0">
                <a:latin typeface="+mj-lt"/>
              </a:rPr>
              <a:t>Data Categorization</a:t>
            </a:r>
          </a:p>
        </p:txBody>
      </p:sp>
      <p:pic>
        <p:nvPicPr>
          <p:cNvPr id="4" name="Picture 3">
            <a:extLst>
              <a:ext uri="{FF2B5EF4-FFF2-40B4-BE49-F238E27FC236}">
                <a16:creationId xmlns:a16="http://schemas.microsoft.com/office/drawing/2014/main" id="{662BDDF2-6521-8E1D-87DE-277CAEB2EA7E}"/>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49" y="1028402"/>
            <a:ext cx="2590476" cy="208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159A2E5E-73B4-A141-DD65-6A068FA67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388" y="1509283"/>
            <a:ext cx="120967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14360BA4-7FD5-A196-A947-8076E242B9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750" y="1104600"/>
            <a:ext cx="281940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34FD85FC-A21C-B099-9C74-2629A9C5BA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6388" y="2534605"/>
            <a:ext cx="13239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70532604-870B-4D80-7896-7D3D0B2CA7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850" y="3434337"/>
            <a:ext cx="17430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5EE7AD9D-50FE-B99A-F7E3-22BC1A39E0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1774" y="3895273"/>
            <a:ext cx="7810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72BEC79E-BE1B-6612-61CF-C537935454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9824" y="3948464"/>
            <a:ext cx="19240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681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D9BA6-7FA0-C327-5AD7-A7F996E23AEE}"/>
              </a:ext>
            </a:extLst>
          </p:cNvPr>
          <p:cNvSpPr>
            <a:spLocks noGrp="1"/>
          </p:cNvSpPr>
          <p:nvPr>
            <p:ph type="body" idx="2"/>
          </p:nvPr>
        </p:nvSpPr>
        <p:spPr>
          <a:xfrm>
            <a:off x="4673602" y="1204656"/>
            <a:ext cx="3514200" cy="2538448"/>
          </a:xfrm>
        </p:spPr>
        <p:txBody>
          <a:bodyPr/>
          <a:lstStyle/>
          <a:p>
            <a:pPr marL="0" indent="0">
              <a:buNone/>
            </a:pPr>
            <a:r>
              <a:rPr lang="en-US" dirty="0" err="1">
                <a:solidFill>
                  <a:srgbClr val="000000"/>
                </a:solidFill>
                <a:latin typeface="+mn-lt"/>
              </a:rPr>
              <a:t>XGBoost</a:t>
            </a:r>
            <a:r>
              <a:rPr lang="en-US" dirty="0">
                <a:solidFill>
                  <a:srgbClr val="000000"/>
                </a:solidFill>
                <a:latin typeface="+mn-lt"/>
              </a:rPr>
              <a:t> is an enhanced version of gradient boosting, which is an ensemble learning technique that pays attention to misclassified results to iteratively improve the performance and minimize loss using the gradient descent function.</a:t>
            </a:r>
          </a:p>
          <a:p>
            <a:pPr marL="0" indent="0">
              <a:buNone/>
            </a:pPr>
            <a:br>
              <a:rPr lang="en-US" dirty="0">
                <a:solidFill>
                  <a:srgbClr val="000000"/>
                </a:solidFill>
                <a:latin typeface="+mn-lt"/>
              </a:rPr>
            </a:br>
            <a:r>
              <a:rPr lang="en-US" dirty="0">
                <a:solidFill>
                  <a:srgbClr val="000000"/>
                </a:solidFill>
              </a:rPr>
              <a:t>We will be using </a:t>
            </a:r>
            <a:r>
              <a:rPr lang="en-US" dirty="0" err="1">
                <a:solidFill>
                  <a:srgbClr val="000000"/>
                </a:solidFill>
              </a:rPr>
              <a:t>XGBoost</a:t>
            </a:r>
            <a:r>
              <a:rPr lang="en-US" dirty="0">
                <a:solidFill>
                  <a:srgbClr val="000000"/>
                </a:solidFill>
              </a:rPr>
              <a:t> Classification technique for our dataset. Although existing literature has used it, our focus will be on improving the accuracy by employing techniques like:</a:t>
            </a:r>
          </a:p>
          <a:p>
            <a:pPr marL="342900" indent="-342900">
              <a:buFont typeface="+mj-lt"/>
              <a:buAutoNum type="arabicPeriod"/>
            </a:pPr>
            <a:r>
              <a:rPr lang="en-US" dirty="0">
                <a:solidFill>
                  <a:srgbClr val="000000"/>
                </a:solidFill>
              </a:rPr>
              <a:t>Feature Selection</a:t>
            </a:r>
          </a:p>
          <a:p>
            <a:pPr marL="342900" indent="-342900">
              <a:buFont typeface="+mj-lt"/>
              <a:buAutoNum type="arabicPeriod"/>
            </a:pPr>
            <a:r>
              <a:rPr lang="en-US" dirty="0">
                <a:solidFill>
                  <a:srgbClr val="000000"/>
                </a:solidFill>
              </a:rPr>
              <a:t>Data Augmentation to balance the dataset</a:t>
            </a:r>
          </a:p>
          <a:p>
            <a:pPr marL="342900" indent="-342900">
              <a:buFont typeface="+mj-lt"/>
              <a:buAutoNum type="arabicPeriod"/>
            </a:pPr>
            <a:r>
              <a:rPr lang="en-US" dirty="0">
                <a:solidFill>
                  <a:srgbClr val="000000"/>
                </a:solidFill>
              </a:rPr>
              <a:t>Hyperparameter tuning</a:t>
            </a:r>
          </a:p>
          <a:p>
            <a:pPr marL="0" indent="0">
              <a:buNone/>
            </a:pPr>
            <a:endParaRPr lang="en-US" dirty="0">
              <a:latin typeface="+mn-lt"/>
            </a:endParaRPr>
          </a:p>
          <a:p>
            <a:endParaRPr lang="en-US" dirty="0"/>
          </a:p>
        </p:txBody>
      </p:sp>
      <p:sp>
        <p:nvSpPr>
          <p:cNvPr id="3" name="Title 2">
            <a:extLst>
              <a:ext uri="{FF2B5EF4-FFF2-40B4-BE49-F238E27FC236}">
                <a16:creationId xmlns:a16="http://schemas.microsoft.com/office/drawing/2014/main" id="{0AD92BA7-9470-F487-68F2-BCB26EA9CE6D}"/>
              </a:ext>
            </a:extLst>
          </p:cNvPr>
          <p:cNvSpPr>
            <a:spLocks noGrp="1"/>
          </p:cNvSpPr>
          <p:nvPr>
            <p:ph type="title"/>
          </p:nvPr>
        </p:nvSpPr>
        <p:spPr/>
        <p:txBody>
          <a:bodyPr/>
          <a:lstStyle/>
          <a:p>
            <a:r>
              <a:rPr lang="en-US" b="1" dirty="0">
                <a:latin typeface="+mj-lt"/>
              </a:rPr>
              <a:t>Methods</a:t>
            </a:r>
          </a:p>
        </p:txBody>
      </p:sp>
      <p:pic>
        <p:nvPicPr>
          <p:cNvPr id="4" name="Picture 3" descr="A diagram of a tree&#10;&#10;Description automatically generated">
            <a:extLst>
              <a:ext uri="{FF2B5EF4-FFF2-40B4-BE49-F238E27FC236}">
                <a16:creationId xmlns:a16="http://schemas.microsoft.com/office/drawing/2014/main" id="{D26928FA-B1BB-DC2E-01A4-7916225A53B4}"/>
              </a:ext>
            </a:extLst>
          </p:cNvPr>
          <p:cNvPicPr>
            <a:picLocks noChangeAspect="1"/>
          </p:cNvPicPr>
          <p:nvPr/>
        </p:nvPicPr>
        <p:blipFill>
          <a:blip r:embed="rId2"/>
          <a:stretch>
            <a:fillRect/>
          </a:stretch>
        </p:blipFill>
        <p:spPr>
          <a:xfrm>
            <a:off x="497642" y="1623600"/>
            <a:ext cx="3961625" cy="2373504"/>
          </a:xfrm>
          <a:prstGeom prst="rect">
            <a:avLst/>
          </a:prstGeom>
        </p:spPr>
      </p:pic>
    </p:spTree>
    <p:extLst>
      <p:ext uri="{BB962C8B-B14F-4D97-AF65-F5344CB8AC3E}">
        <p14:creationId xmlns:p14="http://schemas.microsoft.com/office/powerpoint/2010/main" val="7588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D9BA6-7FA0-C327-5AD7-A7F996E23AEE}"/>
              </a:ext>
            </a:extLst>
          </p:cNvPr>
          <p:cNvSpPr>
            <a:spLocks noGrp="1"/>
          </p:cNvSpPr>
          <p:nvPr>
            <p:ph type="body" idx="1"/>
          </p:nvPr>
        </p:nvSpPr>
        <p:spPr>
          <a:xfrm>
            <a:off x="794198" y="1488334"/>
            <a:ext cx="3451500" cy="3056700"/>
          </a:xfrm>
        </p:spPr>
        <p:txBody>
          <a:bodyPr/>
          <a:lstStyle/>
          <a:p>
            <a:pPr marL="285750" indent="-285750" algn="just"/>
            <a:r>
              <a:rPr lang="en-US" dirty="0">
                <a:solidFill>
                  <a:srgbClr val="000000"/>
                </a:solidFill>
                <a:latin typeface="+mn-lt"/>
              </a:rPr>
              <a:t>K-means clustering is a popular algorithm for partitioning data into clusters by maximizing similarity inside a group and minimizing similarity outside a group</a:t>
            </a:r>
          </a:p>
          <a:p>
            <a:pPr marL="0" indent="0" algn="just">
              <a:buNone/>
            </a:pPr>
            <a:endParaRPr lang="en-US" dirty="0">
              <a:latin typeface="+mn-lt"/>
            </a:endParaRPr>
          </a:p>
          <a:p>
            <a:pPr marL="285750" indent="-285750" algn="just"/>
            <a:r>
              <a:rPr lang="en-US" dirty="0">
                <a:solidFill>
                  <a:srgbClr val="000000"/>
                </a:solidFill>
                <a:latin typeface="+mn-lt"/>
              </a:rPr>
              <a:t>Existing literature does not try using clustering methods. We will not only try to better understand our dataset through clustering methods (which can also in turn help in feature selection) but also derive inferences about relations between the data. </a:t>
            </a:r>
          </a:p>
          <a:p>
            <a:pPr marL="152400" indent="0" algn="just">
              <a:buNone/>
            </a:pPr>
            <a:endParaRPr lang="en-US" dirty="0">
              <a:latin typeface="+mn-lt"/>
            </a:endParaRPr>
          </a:p>
          <a:p>
            <a:endParaRPr lang="en-US" dirty="0"/>
          </a:p>
        </p:txBody>
      </p:sp>
      <p:sp>
        <p:nvSpPr>
          <p:cNvPr id="3" name="Title 2">
            <a:extLst>
              <a:ext uri="{FF2B5EF4-FFF2-40B4-BE49-F238E27FC236}">
                <a16:creationId xmlns:a16="http://schemas.microsoft.com/office/drawing/2014/main" id="{0AD92BA7-9470-F487-68F2-BCB26EA9CE6D}"/>
              </a:ext>
            </a:extLst>
          </p:cNvPr>
          <p:cNvSpPr>
            <a:spLocks noGrp="1"/>
          </p:cNvSpPr>
          <p:nvPr>
            <p:ph type="title"/>
          </p:nvPr>
        </p:nvSpPr>
        <p:spPr/>
        <p:txBody>
          <a:bodyPr/>
          <a:lstStyle/>
          <a:p>
            <a:r>
              <a:rPr lang="en-US" b="1" dirty="0">
                <a:latin typeface="+mj-lt"/>
              </a:rPr>
              <a:t>Methods (Cont.)</a:t>
            </a:r>
          </a:p>
        </p:txBody>
      </p:sp>
      <p:pic>
        <p:nvPicPr>
          <p:cNvPr id="7" name="Picture 6" descr="A graph of a cluster plot&#10;&#10;Description automatically generated">
            <a:extLst>
              <a:ext uri="{FF2B5EF4-FFF2-40B4-BE49-F238E27FC236}">
                <a16:creationId xmlns:a16="http://schemas.microsoft.com/office/drawing/2014/main" id="{332A947E-127C-8608-26BB-1F031B91EF4D}"/>
              </a:ext>
            </a:extLst>
          </p:cNvPr>
          <p:cNvPicPr>
            <a:picLocks noChangeAspect="1"/>
          </p:cNvPicPr>
          <p:nvPr/>
        </p:nvPicPr>
        <p:blipFill>
          <a:blip r:embed="rId2"/>
          <a:stretch>
            <a:fillRect/>
          </a:stretch>
        </p:blipFill>
        <p:spPr>
          <a:xfrm>
            <a:off x="4528482" y="1449987"/>
            <a:ext cx="4004767" cy="3056700"/>
          </a:xfrm>
          <a:prstGeom prst="rect">
            <a:avLst/>
          </a:prstGeom>
        </p:spPr>
      </p:pic>
    </p:spTree>
    <p:extLst>
      <p:ext uri="{BB962C8B-B14F-4D97-AF65-F5344CB8AC3E}">
        <p14:creationId xmlns:p14="http://schemas.microsoft.com/office/powerpoint/2010/main" val="2103811694"/>
      </p:ext>
    </p:extLst>
  </p:cSld>
  <p:clrMapOvr>
    <a:masterClrMapping/>
  </p:clrMapOvr>
</p:sld>
</file>

<file path=ppt/theme/theme1.xml><?xml version="1.0" encoding="utf-8"?>
<a:theme xmlns:a="http://schemas.openxmlformats.org/drawingml/2006/main" name="University Marketing Campaign">
  <a:themeElements>
    <a:clrScheme name="Simple Light">
      <a:dk1>
        <a:srgbClr val="FFF2CC"/>
      </a:dk1>
      <a:lt1>
        <a:srgbClr val="FFFFFF"/>
      </a:lt1>
      <a:dk2>
        <a:srgbClr val="174859"/>
      </a:dk2>
      <a:lt2>
        <a:srgbClr val="103440"/>
      </a:lt2>
      <a:accent1>
        <a:srgbClr val="AB99E2"/>
      </a:accent1>
      <a:accent2>
        <a:srgbClr val="F6B26B"/>
      </a:accent2>
      <a:accent3>
        <a:srgbClr val="F6B26B"/>
      </a:accent3>
      <a:accent4>
        <a:srgbClr val="6BC29A"/>
      </a:accent4>
      <a:accent5>
        <a:srgbClr val="41966F"/>
      </a:accent5>
      <a:accent6>
        <a:srgbClr val="E06666"/>
      </a:accent6>
      <a:hlink>
        <a:srgbClr val="1034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738</Words>
  <Application>Microsoft Office PowerPoint</Application>
  <PresentationFormat>On-screen Show (16:9)</PresentationFormat>
  <Paragraphs>71</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Lato</vt:lpstr>
      <vt:lpstr>Fjalla One</vt:lpstr>
      <vt:lpstr>Calibri</vt:lpstr>
      <vt:lpstr>Muli</vt:lpstr>
      <vt:lpstr>University Marketing Campaign</vt:lpstr>
      <vt:lpstr>Predict students' dropout and academic success</vt:lpstr>
      <vt:lpstr>Background</vt:lpstr>
      <vt:lpstr>SIUE Facts</vt:lpstr>
      <vt:lpstr>Motivation</vt:lpstr>
      <vt:lpstr>Past research</vt:lpstr>
      <vt:lpstr>Dataset</vt:lpstr>
      <vt:lpstr>Data Categorization</vt:lpstr>
      <vt:lpstr>Methods</vt:lpstr>
      <vt:lpstr>Methods (Cont.)</vt:lpstr>
      <vt:lpstr>Intended experiments</vt:lpstr>
      <vt:lpstr>Metrics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 students' dropout and academic success</dc:title>
  <cp:lastModifiedBy>Cheekireddy, Sreeja</cp:lastModifiedBy>
  <cp:revision>14</cp:revision>
  <dcterms:modified xsi:type="dcterms:W3CDTF">2023-10-05T03:05:32Z</dcterms:modified>
</cp:coreProperties>
</file>