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N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3"/>
    <p:restoredTop sz="94696"/>
  </p:normalViewPr>
  <p:slideViewPr>
    <p:cSldViewPr snapToGrid="0">
      <p:cViewPr varScale="1">
        <p:scale>
          <a:sx n="116" d="100"/>
          <a:sy n="116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6A144-AF2F-9E40-BFCD-6BF81EE18915}" type="doc">
      <dgm:prSet loTypeId="urn:microsoft.com/office/officeart/2008/layout/AccentedPicture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029231-1A3B-454F-A551-780A192A855C}">
      <dgm:prSet custT="1"/>
      <dgm:spPr/>
      <dgm:t>
        <a:bodyPr/>
        <a:lstStyle/>
        <a:p>
          <a:r>
            <a:rPr lang="en-US" sz="4200" dirty="0" err="1"/>
            <a:t>Lyde</a:t>
          </a:r>
          <a:endParaRPr lang="en-US" sz="4200" dirty="0"/>
        </a:p>
        <a:p>
          <a:r>
            <a:rPr lang="en-NP" sz="3200" dirty="0">
              <a:latin typeface="Arial" panose="020B0604020202020204" pitchFamily="34" charset="0"/>
              <a:cs typeface="Arial" panose="020B0604020202020204" pitchFamily="34" charset="0"/>
            </a:rPr>
            <a:t>(658390, 15)</a:t>
          </a:r>
          <a:endParaRPr lang="en-NP" sz="3200" dirty="0"/>
        </a:p>
      </dgm:t>
    </dgm:pt>
    <dgm:pt modelId="{86C095F9-B48A-2C4D-B5C8-068F3F92394C}" type="parTrans" cxnId="{5B0202E7-CA92-C745-B721-EB2DF6306D0E}">
      <dgm:prSet/>
      <dgm:spPr/>
      <dgm:t>
        <a:bodyPr/>
        <a:lstStyle/>
        <a:p>
          <a:endParaRPr lang="en-US"/>
        </a:p>
      </dgm:t>
    </dgm:pt>
    <dgm:pt modelId="{8AB1BB7D-6DE7-E047-97A0-355D134D0D7E}" type="sibTrans" cxnId="{5B0202E7-CA92-C745-B721-EB2DF6306D0E}">
      <dgm:prSet/>
      <dgm:spPr/>
      <dgm:t>
        <a:bodyPr/>
        <a:lstStyle/>
        <a:p>
          <a:endParaRPr lang="en-US"/>
        </a:p>
      </dgm:t>
    </dgm:pt>
    <dgm:pt modelId="{79088D0F-D5F9-7E40-A7CC-D278BD3297B3}">
      <dgm:prSet/>
      <dgm:spPr/>
      <dgm:t>
        <a:bodyPr/>
        <a:lstStyle/>
        <a:p>
          <a:r>
            <a:rPr lang="en-US" dirty="0"/>
            <a:t>2. survey, </a:t>
          </a:r>
          <a:endParaRPr lang="en-NP" dirty="0"/>
        </a:p>
      </dgm:t>
    </dgm:pt>
    <dgm:pt modelId="{66036144-4974-D24C-8D43-4DD600B1E75B}" type="parTrans" cxnId="{DA2727BF-192D-7C44-96B0-6CA95147DA68}">
      <dgm:prSet/>
      <dgm:spPr/>
      <dgm:t>
        <a:bodyPr/>
        <a:lstStyle/>
        <a:p>
          <a:endParaRPr lang="en-US"/>
        </a:p>
      </dgm:t>
    </dgm:pt>
    <dgm:pt modelId="{73A89D5A-6197-1744-AD46-D5763C2045D0}" type="sibTrans" cxnId="{DA2727BF-192D-7C44-96B0-6CA95147DA68}">
      <dgm:prSet/>
      <dgm:spPr/>
      <dgm:t>
        <a:bodyPr/>
        <a:lstStyle/>
        <a:p>
          <a:endParaRPr lang="en-US"/>
        </a:p>
      </dgm:t>
    </dgm:pt>
    <dgm:pt modelId="{CA0E22A8-3B49-9C4E-A0DF-E90C8594602C}">
      <dgm:prSet/>
      <dgm:spPr/>
      <dgm:t>
        <a:bodyPr/>
        <a:lstStyle/>
        <a:p>
          <a:r>
            <a:rPr lang="en-US" dirty="0"/>
            <a:t>3. year, </a:t>
          </a:r>
          <a:endParaRPr lang="en-NP" dirty="0"/>
        </a:p>
      </dgm:t>
    </dgm:pt>
    <dgm:pt modelId="{D6C46CC4-1A1B-2348-A116-42521EC21496}" type="parTrans" cxnId="{EA64619E-B439-5241-AC3E-E05477FBE819}">
      <dgm:prSet/>
      <dgm:spPr/>
      <dgm:t>
        <a:bodyPr/>
        <a:lstStyle/>
        <a:p>
          <a:endParaRPr lang="en-US"/>
        </a:p>
      </dgm:t>
    </dgm:pt>
    <dgm:pt modelId="{3C4B1F35-C9C1-AF48-86DC-45044BBC65FB}" type="sibTrans" cxnId="{EA64619E-B439-5241-AC3E-E05477FBE819}">
      <dgm:prSet/>
      <dgm:spPr/>
      <dgm:t>
        <a:bodyPr/>
        <a:lstStyle/>
        <a:p>
          <a:endParaRPr lang="en-US"/>
        </a:p>
      </dgm:t>
    </dgm:pt>
    <dgm:pt modelId="{B2BFF924-AE18-2448-996B-D89BC68FCAF5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bio_year</a:t>
          </a:r>
          <a:r>
            <a:rPr lang="en-US" dirty="0"/>
            <a:t>, </a:t>
          </a:r>
          <a:endParaRPr lang="en-NP" dirty="0"/>
        </a:p>
      </dgm:t>
    </dgm:pt>
    <dgm:pt modelId="{92A7C34B-F9B8-F146-8E99-5A9EA97D24B8}" type="parTrans" cxnId="{8E0F70EC-95BD-E24D-80BB-B27908F740E6}">
      <dgm:prSet/>
      <dgm:spPr/>
      <dgm:t>
        <a:bodyPr/>
        <a:lstStyle/>
        <a:p>
          <a:endParaRPr lang="en-US"/>
        </a:p>
      </dgm:t>
    </dgm:pt>
    <dgm:pt modelId="{A13A220A-E9D4-554A-A764-8B487131958B}" type="sibTrans" cxnId="{8E0F70EC-95BD-E24D-80BB-B27908F740E6}">
      <dgm:prSet/>
      <dgm:spPr/>
      <dgm:t>
        <a:bodyPr/>
        <a:lstStyle/>
        <a:p>
          <a:endParaRPr lang="en-US"/>
        </a:p>
      </dgm:t>
    </dgm:pt>
    <dgm:pt modelId="{2A2F34DF-B7DB-7445-BEDB-5CAE0281F5CB}">
      <dgm:prSet/>
      <dgm:spPr/>
      <dgm:t>
        <a:bodyPr/>
        <a:lstStyle/>
        <a:p>
          <a:r>
            <a:rPr lang="en-US" dirty="0"/>
            <a:t>5. latitude, </a:t>
          </a:r>
          <a:endParaRPr lang="en-NP" dirty="0"/>
        </a:p>
      </dgm:t>
    </dgm:pt>
    <dgm:pt modelId="{EB649902-D6BD-4E42-8DE8-7E80483BF88E}" type="parTrans" cxnId="{BD7618D6-3CD8-264D-9F6E-0E808768B3D2}">
      <dgm:prSet/>
      <dgm:spPr/>
      <dgm:t>
        <a:bodyPr/>
        <a:lstStyle/>
        <a:p>
          <a:endParaRPr lang="en-US"/>
        </a:p>
      </dgm:t>
    </dgm:pt>
    <dgm:pt modelId="{BDF33E2D-B76A-4241-A1A1-A4D892C36E9D}" type="sibTrans" cxnId="{BD7618D6-3CD8-264D-9F6E-0E808768B3D2}">
      <dgm:prSet/>
      <dgm:spPr/>
      <dgm:t>
        <a:bodyPr/>
        <a:lstStyle/>
        <a:p>
          <a:endParaRPr lang="en-US"/>
        </a:p>
      </dgm:t>
    </dgm:pt>
    <dgm:pt modelId="{A02798AA-00FE-0D4D-9ED2-63C1F4CC0E88}">
      <dgm:prSet/>
      <dgm:spPr/>
      <dgm:t>
        <a:bodyPr/>
        <a:lstStyle/>
        <a:p>
          <a:r>
            <a:rPr lang="en-US" dirty="0"/>
            <a:t>6. longitude, </a:t>
          </a:r>
          <a:endParaRPr lang="en-NP" dirty="0"/>
        </a:p>
      </dgm:t>
    </dgm:pt>
    <dgm:pt modelId="{9EBF24BD-9E82-F249-965D-095D921038B3}" type="parTrans" cxnId="{67A1D6DF-5A4E-684E-AAD5-76F13E6D5B12}">
      <dgm:prSet/>
      <dgm:spPr/>
      <dgm:t>
        <a:bodyPr/>
        <a:lstStyle/>
        <a:p>
          <a:endParaRPr lang="en-US"/>
        </a:p>
      </dgm:t>
    </dgm:pt>
    <dgm:pt modelId="{FEE715A2-2787-A14B-9D42-D725D298A7BE}" type="sibTrans" cxnId="{67A1D6DF-5A4E-684E-AAD5-76F13E6D5B12}">
      <dgm:prSet/>
      <dgm:spPr/>
      <dgm:t>
        <a:bodyPr/>
        <a:lstStyle/>
        <a:p>
          <a:endParaRPr lang="en-US"/>
        </a:p>
      </dgm:t>
    </dgm:pt>
    <dgm:pt modelId="{22CB0624-1A9D-E54E-9036-123F60835A26}">
      <dgm:prSet/>
      <dgm:spPr/>
      <dgm:t>
        <a:bodyPr/>
        <a:lstStyle/>
        <a:p>
          <a:r>
            <a:rPr lang="en-US" dirty="0"/>
            <a:t>7. state, </a:t>
          </a:r>
          <a:endParaRPr lang="en-NP" dirty="0"/>
        </a:p>
      </dgm:t>
    </dgm:pt>
    <dgm:pt modelId="{97C53084-714C-C447-BC42-1A24BD3E430A}" type="parTrans" cxnId="{63269E72-F07F-8644-AC96-02A2104A2325}">
      <dgm:prSet/>
      <dgm:spPr/>
      <dgm:t>
        <a:bodyPr/>
        <a:lstStyle/>
        <a:p>
          <a:endParaRPr lang="en-US"/>
        </a:p>
      </dgm:t>
    </dgm:pt>
    <dgm:pt modelId="{D23DEE16-0CF6-0648-979B-37E01BC7752A}" type="sibTrans" cxnId="{63269E72-F07F-8644-AC96-02A2104A2325}">
      <dgm:prSet/>
      <dgm:spPr/>
      <dgm:t>
        <a:bodyPr/>
        <a:lstStyle/>
        <a:p>
          <a:endParaRPr lang="en-US"/>
        </a:p>
      </dgm:t>
    </dgm:pt>
    <dgm:pt modelId="{19D6D1D5-8C85-C24B-AA83-73F4D25B9E25}">
      <dgm:prSet/>
      <dgm:spPr/>
      <dgm:t>
        <a:bodyPr/>
        <a:lstStyle/>
        <a:p>
          <a:r>
            <a:rPr lang="en-US" dirty="0"/>
            <a:t>8. </a:t>
          </a:r>
          <a:r>
            <a:rPr lang="en-US" dirty="0" err="1"/>
            <a:t>lyde_present</a:t>
          </a:r>
          <a:r>
            <a:rPr lang="en-US" dirty="0"/>
            <a:t>, </a:t>
          </a:r>
          <a:endParaRPr lang="en-NP" dirty="0"/>
        </a:p>
      </dgm:t>
    </dgm:pt>
    <dgm:pt modelId="{9B1C56AD-47C7-B840-B34F-55156985DB4E}" type="parTrans" cxnId="{00D6ADEB-C69C-5F4E-AA35-3EAE8BC150BF}">
      <dgm:prSet/>
      <dgm:spPr/>
      <dgm:t>
        <a:bodyPr/>
        <a:lstStyle/>
        <a:p>
          <a:endParaRPr lang="en-US"/>
        </a:p>
      </dgm:t>
    </dgm:pt>
    <dgm:pt modelId="{A8AF8A6C-1CEE-0749-9052-13EC27D89B86}" type="sibTrans" cxnId="{00D6ADEB-C69C-5F4E-AA35-3EAE8BC150BF}">
      <dgm:prSet/>
      <dgm:spPr/>
      <dgm:t>
        <a:bodyPr/>
        <a:lstStyle/>
        <a:p>
          <a:endParaRPr lang="en-US"/>
        </a:p>
      </dgm:t>
    </dgm:pt>
    <dgm:pt modelId="{49C6458E-B617-6D44-B2CA-978613E15E22}">
      <dgm:prSet/>
      <dgm:spPr/>
      <dgm:t>
        <a:bodyPr/>
        <a:lstStyle/>
        <a:p>
          <a:r>
            <a:rPr lang="en-US" dirty="0"/>
            <a:t>9. </a:t>
          </a:r>
          <a:r>
            <a:rPr lang="en-US" dirty="0" err="1"/>
            <a:t>lyde_established</a:t>
          </a:r>
          <a:r>
            <a:rPr lang="en-US" dirty="0"/>
            <a:t>, </a:t>
          </a:r>
          <a:endParaRPr lang="en-NP" dirty="0"/>
        </a:p>
      </dgm:t>
    </dgm:pt>
    <dgm:pt modelId="{41B7F76C-8DE0-7346-9A04-47846F67FFF4}" type="parTrans" cxnId="{B8F02B30-41C2-444C-92A7-0E83297A60C6}">
      <dgm:prSet/>
      <dgm:spPr/>
      <dgm:t>
        <a:bodyPr/>
        <a:lstStyle/>
        <a:p>
          <a:endParaRPr lang="en-US"/>
        </a:p>
      </dgm:t>
    </dgm:pt>
    <dgm:pt modelId="{8EF9299E-2CEF-AA42-8653-B3D097E3668F}" type="sibTrans" cxnId="{B8F02B30-41C2-444C-92A7-0E83297A60C6}">
      <dgm:prSet/>
      <dgm:spPr/>
      <dgm:t>
        <a:bodyPr/>
        <a:lstStyle/>
        <a:p>
          <a:endParaRPr lang="en-US"/>
        </a:p>
      </dgm:t>
    </dgm:pt>
    <dgm:pt modelId="{8D4F263C-5377-F04E-8E11-5354192193FA}">
      <dgm:prSet/>
      <dgm:spPr/>
      <dgm:t>
        <a:bodyPr/>
        <a:lstStyle/>
        <a:p>
          <a:r>
            <a:rPr lang="en-US" dirty="0"/>
            <a:t>10. </a:t>
          </a:r>
          <a:r>
            <a:rPr lang="en-US" dirty="0" err="1"/>
            <a:t>lyde_density</a:t>
          </a:r>
          <a:r>
            <a:rPr lang="en-US" dirty="0"/>
            <a:t>, </a:t>
          </a:r>
        </a:p>
      </dgm:t>
    </dgm:pt>
    <dgm:pt modelId="{30D6725A-14CB-644A-807E-18DF95292BC9}" type="parTrans" cxnId="{5BEA9FCB-CB57-D14B-B582-4F4A78D44310}">
      <dgm:prSet/>
      <dgm:spPr/>
      <dgm:t>
        <a:bodyPr/>
        <a:lstStyle/>
        <a:p>
          <a:endParaRPr lang="en-US"/>
        </a:p>
      </dgm:t>
    </dgm:pt>
    <dgm:pt modelId="{B8DDEB47-5EE7-6A44-B635-80138B118EBA}" type="sibTrans" cxnId="{5BEA9FCB-CB57-D14B-B582-4F4A78D44310}">
      <dgm:prSet/>
      <dgm:spPr/>
      <dgm:t>
        <a:bodyPr/>
        <a:lstStyle/>
        <a:p>
          <a:endParaRPr lang="en-US"/>
        </a:p>
      </dgm:t>
    </dgm:pt>
    <dgm:pt modelId="{7E69AAAF-6C43-A144-A755-409CD3E6EF65}">
      <dgm:prSet/>
      <dgm:spPr/>
      <dgm:t>
        <a:bodyPr/>
        <a:lstStyle/>
        <a:p>
          <a:r>
            <a:rPr lang="en-US" dirty="0"/>
            <a:t>11. </a:t>
          </a:r>
          <a:r>
            <a:rPr lang="en-US" dirty="0" err="1"/>
            <a:t>source_agency</a:t>
          </a:r>
          <a:r>
            <a:rPr lang="en-US" dirty="0"/>
            <a:t>, </a:t>
          </a:r>
        </a:p>
      </dgm:t>
    </dgm:pt>
    <dgm:pt modelId="{E1BD7413-878E-EC45-8E64-97E8A6B70DBA}" type="parTrans" cxnId="{A6B87117-CF37-AF47-B0B2-B8B9B06E19EA}">
      <dgm:prSet/>
      <dgm:spPr/>
      <dgm:t>
        <a:bodyPr/>
        <a:lstStyle/>
        <a:p>
          <a:endParaRPr lang="en-US"/>
        </a:p>
      </dgm:t>
    </dgm:pt>
    <dgm:pt modelId="{452C887E-5020-E14E-BC89-D439AA01B05F}" type="sibTrans" cxnId="{A6B87117-CF37-AF47-B0B2-B8B9B06E19EA}">
      <dgm:prSet/>
      <dgm:spPr/>
      <dgm:t>
        <a:bodyPr/>
        <a:lstStyle/>
        <a:p>
          <a:endParaRPr lang="en-US"/>
        </a:p>
      </dgm:t>
    </dgm:pt>
    <dgm:pt modelId="{EE57FA7C-79F7-0845-9C51-3C5DA427ED55}">
      <dgm:prSet/>
      <dgm:spPr/>
      <dgm:t>
        <a:bodyPr/>
        <a:lstStyle/>
        <a:p>
          <a:r>
            <a:rPr lang="en-US" dirty="0"/>
            <a:t>12. </a:t>
          </a:r>
          <a:r>
            <a:rPr lang="en-US" dirty="0" err="1"/>
            <a:t>collection_method</a:t>
          </a:r>
          <a:r>
            <a:rPr lang="en-US" dirty="0"/>
            <a:t>, </a:t>
          </a:r>
        </a:p>
      </dgm:t>
    </dgm:pt>
    <dgm:pt modelId="{D353B0EB-5E4F-AD4D-A1AE-C262F3F4AFB6}" type="parTrans" cxnId="{E559D448-CF43-344E-ABEE-59A923CD6221}">
      <dgm:prSet/>
      <dgm:spPr/>
      <dgm:t>
        <a:bodyPr/>
        <a:lstStyle/>
        <a:p>
          <a:endParaRPr lang="en-US"/>
        </a:p>
      </dgm:t>
    </dgm:pt>
    <dgm:pt modelId="{B43FD622-1831-3B49-9038-F7D566437C37}" type="sibTrans" cxnId="{E559D448-CF43-344E-ABEE-59A923CD6221}">
      <dgm:prSet/>
      <dgm:spPr/>
      <dgm:t>
        <a:bodyPr/>
        <a:lstStyle/>
        <a:p>
          <a:endParaRPr lang="en-US"/>
        </a:p>
      </dgm:t>
    </dgm:pt>
    <dgm:pt modelId="{A9A4E6BA-6A41-D942-97E1-B084507F4F76}">
      <dgm:prSet/>
      <dgm:spPr/>
      <dgm:t>
        <a:bodyPr/>
        <a:lstStyle/>
        <a:p>
          <a:r>
            <a:rPr lang="en-US" dirty="0"/>
            <a:t>13. </a:t>
          </a:r>
          <a:r>
            <a:rPr lang="en-US" dirty="0" err="1"/>
            <a:t>pointID</a:t>
          </a:r>
          <a:r>
            <a:rPr lang="en-US" dirty="0"/>
            <a:t>, </a:t>
          </a:r>
        </a:p>
      </dgm:t>
    </dgm:pt>
    <dgm:pt modelId="{91CEEC7C-F3E5-5042-80EF-A01FC96B9386}" type="parTrans" cxnId="{BDD5EA39-6ADC-2A47-B35F-CAA84E47FCB5}">
      <dgm:prSet/>
      <dgm:spPr/>
      <dgm:t>
        <a:bodyPr/>
        <a:lstStyle/>
        <a:p>
          <a:endParaRPr lang="en-US"/>
        </a:p>
      </dgm:t>
    </dgm:pt>
    <dgm:pt modelId="{EB72E387-AE9F-7F40-B7EA-5376BE64E33C}" type="sibTrans" cxnId="{BDD5EA39-6ADC-2A47-B35F-CAA84E47FCB5}">
      <dgm:prSet/>
      <dgm:spPr/>
      <dgm:t>
        <a:bodyPr/>
        <a:lstStyle/>
        <a:p>
          <a:endParaRPr lang="en-US"/>
        </a:p>
      </dgm:t>
    </dgm:pt>
    <dgm:pt modelId="{E371CD85-DBDB-1A47-88B0-D592C353D8BE}">
      <dgm:prSet/>
      <dgm:spPr/>
      <dgm:t>
        <a:bodyPr/>
        <a:lstStyle/>
        <a:p>
          <a:r>
            <a:rPr lang="en-US" dirty="0"/>
            <a:t>14. rounded_longitude_10k, </a:t>
          </a:r>
        </a:p>
      </dgm:t>
    </dgm:pt>
    <dgm:pt modelId="{78AB8815-E259-EB4A-B636-216AC22A09F7}" type="parTrans" cxnId="{DB90699C-B88C-F941-AC68-B89A32ACE8B8}">
      <dgm:prSet/>
      <dgm:spPr/>
      <dgm:t>
        <a:bodyPr/>
        <a:lstStyle/>
        <a:p>
          <a:endParaRPr lang="en-US"/>
        </a:p>
      </dgm:t>
    </dgm:pt>
    <dgm:pt modelId="{CEF821A3-F56F-254C-8125-E2E719F90CD3}" type="sibTrans" cxnId="{DB90699C-B88C-F941-AC68-B89A32ACE8B8}">
      <dgm:prSet/>
      <dgm:spPr/>
      <dgm:t>
        <a:bodyPr/>
        <a:lstStyle/>
        <a:p>
          <a:endParaRPr lang="en-US"/>
        </a:p>
      </dgm:t>
    </dgm:pt>
    <dgm:pt modelId="{374BCF23-0021-284C-A619-B5AAF18F904C}">
      <dgm:prSet/>
      <dgm:spPr/>
      <dgm:t>
        <a:bodyPr/>
        <a:lstStyle/>
        <a:p>
          <a:r>
            <a:rPr lang="en-US" dirty="0"/>
            <a:t>15. rounded_latitude_10k</a:t>
          </a:r>
          <a:endParaRPr lang="en-NP" dirty="0"/>
        </a:p>
      </dgm:t>
    </dgm:pt>
    <dgm:pt modelId="{1034CC21-5DF2-B841-83AF-B4D2D75F5C64}" type="parTrans" cxnId="{F59AC7B2-BA91-C54A-8EB8-32AD51BA71B6}">
      <dgm:prSet/>
      <dgm:spPr/>
      <dgm:t>
        <a:bodyPr/>
        <a:lstStyle/>
        <a:p>
          <a:endParaRPr lang="en-US"/>
        </a:p>
      </dgm:t>
    </dgm:pt>
    <dgm:pt modelId="{095FDC60-3E21-714F-B82F-2A9C4431CB71}" type="sibTrans" cxnId="{F59AC7B2-BA91-C54A-8EB8-32AD51BA71B6}">
      <dgm:prSet/>
      <dgm:spPr/>
      <dgm:t>
        <a:bodyPr/>
        <a:lstStyle/>
        <a:p>
          <a:endParaRPr lang="en-US"/>
        </a:p>
      </dgm:t>
    </dgm:pt>
    <dgm:pt modelId="{3DF514D3-225E-EF45-9554-45CF1AA2B5B5}">
      <dgm:prSet/>
      <dgm:spPr/>
      <dgm:t>
        <a:bodyPr/>
        <a:lstStyle/>
        <a:p>
          <a:r>
            <a:rPr lang="en-NP" dirty="0"/>
            <a:t>1. source,</a:t>
          </a:r>
        </a:p>
      </dgm:t>
    </dgm:pt>
    <dgm:pt modelId="{7697FAAB-4966-0242-8066-B81C0AC72BC3}" type="parTrans" cxnId="{98E6D673-3515-E046-93A5-434B6ACA9D2F}">
      <dgm:prSet/>
      <dgm:spPr/>
      <dgm:t>
        <a:bodyPr/>
        <a:lstStyle/>
        <a:p>
          <a:endParaRPr lang="en-US"/>
        </a:p>
      </dgm:t>
    </dgm:pt>
    <dgm:pt modelId="{E94E4FD2-64DF-CF47-BA64-260616620980}" type="sibTrans" cxnId="{98E6D673-3515-E046-93A5-434B6ACA9D2F}">
      <dgm:prSet/>
      <dgm:spPr/>
      <dgm:t>
        <a:bodyPr/>
        <a:lstStyle/>
        <a:p>
          <a:endParaRPr lang="en-US"/>
        </a:p>
      </dgm:t>
    </dgm:pt>
    <dgm:pt modelId="{0C84C3D7-0FAF-2E43-B73A-36780710C4A1}" type="pres">
      <dgm:prSet presAssocID="{6DD6A144-AF2F-9E40-BFCD-6BF81EE18915}" presName="Name0" presStyleCnt="0">
        <dgm:presLayoutVars>
          <dgm:dir/>
        </dgm:presLayoutVars>
      </dgm:prSet>
      <dgm:spPr/>
    </dgm:pt>
    <dgm:pt modelId="{0D32D31F-BC04-E54F-871F-64FE3AFCB361}" type="pres">
      <dgm:prSet presAssocID="{8AB1BB7D-6DE7-E047-97A0-355D134D0D7E}" presName="picture_1" presStyleLbl="bgImgPlace1" presStyleIdx="0" presStyleCnt="1" custLinFactNeighborX="12446" custLinFactNeighborY="-28"/>
      <dgm:spPr/>
    </dgm:pt>
    <dgm:pt modelId="{0C31B927-67DA-0643-A42B-B7879DB4B62F}" type="pres">
      <dgm:prSet presAssocID="{5A029231-1A3B-454F-A551-780A192A855C}" presName="text_1" presStyleLbl="node1" presStyleIdx="0" presStyleCnt="0" custScaleX="123859" custScaleY="14553" custLinFactNeighborX="36950" custLinFactNeighborY="-54212">
        <dgm:presLayoutVars>
          <dgm:bulletEnabled val="1"/>
        </dgm:presLayoutVars>
      </dgm:prSet>
      <dgm:spPr/>
    </dgm:pt>
    <dgm:pt modelId="{FD856CE2-EBC6-D544-A418-D3135C7D7CB6}" type="pres">
      <dgm:prSet presAssocID="{6DD6A144-AF2F-9E40-BFCD-6BF81EE18915}" presName="linV" presStyleCnt="0"/>
      <dgm:spPr/>
    </dgm:pt>
    <dgm:pt modelId="{9DA1890A-B733-CE4D-8377-3B11CD856B9C}" type="pres">
      <dgm:prSet presAssocID="{3DF514D3-225E-EF45-9554-45CF1AA2B5B5}" presName="pair" presStyleCnt="0"/>
      <dgm:spPr/>
    </dgm:pt>
    <dgm:pt modelId="{CA3229D3-44CF-0143-ABDF-06453FB29EC8}" type="pres">
      <dgm:prSet presAssocID="{3DF514D3-225E-EF45-9554-45CF1AA2B5B5}" presName="spaceH" presStyleLbl="node1" presStyleIdx="0" presStyleCnt="0"/>
      <dgm:spPr/>
    </dgm:pt>
    <dgm:pt modelId="{31E52A3C-9986-CB42-AD13-56E78F435C29}" type="pres">
      <dgm:prSet presAssocID="{3DF514D3-225E-EF45-9554-45CF1AA2B5B5}" presName="desPictures" presStyleLbl="alignImgPlace1" presStyleIdx="0" presStyleCnt="15" custLinFactX="-749228" custLinFactY="70571" custLinFactNeighborX="-800000" custLinFactNeighborY="100000"/>
      <dgm:spPr/>
    </dgm:pt>
    <dgm:pt modelId="{335BFBD7-F68A-F447-A0D3-3356E421F5C3}" type="pres">
      <dgm:prSet presAssocID="{3DF514D3-225E-EF45-9554-45CF1AA2B5B5}" presName="desTextWrapper" presStyleCnt="0"/>
      <dgm:spPr/>
    </dgm:pt>
    <dgm:pt modelId="{A831715B-09DF-9643-8124-9A51E7B0B516}" type="pres">
      <dgm:prSet presAssocID="{3DF514D3-225E-EF45-9554-45CF1AA2B5B5}" presName="desText" presStyleLbl="revTx" presStyleIdx="0" presStyleCnt="15" custLinFactX="-74448" custLinFactY="61043" custLinFactNeighborX="-100000" custLinFactNeighborY="100000">
        <dgm:presLayoutVars>
          <dgm:bulletEnabled val="1"/>
        </dgm:presLayoutVars>
      </dgm:prSet>
      <dgm:spPr/>
    </dgm:pt>
    <dgm:pt modelId="{2CD496BE-5247-1A43-8FE7-3F94E0738607}" type="pres">
      <dgm:prSet presAssocID="{E94E4FD2-64DF-CF47-BA64-260616620980}" presName="spaceV" presStyleCnt="0"/>
      <dgm:spPr/>
    </dgm:pt>
    <dgm:pt modelId="{2F9ED8CB-51E4-7E42-B7DC-7119F883CB20}" type="pres">
      <dgm:prSet presAssocID="{79088D0F-D5F9-7E40-A7CC-D278BD3297B3}" presName="pair" presStyleCnt="0"/>
      <dgm:spPr/>
    </dgm:pt>
    <dgm:pt modelId="{91AC480C-FC73-234D-BBEC-C1B7B3675C76}" type="pres">
      <dgm:prSet presAssocID="{79088D0F-D5F9-7E40-A7CC-D278BD3297B3}" presName="spaceH" presStyleLbl="node1" presStyleIdx="0" presStyleCnt="0"/>
      <dgm:spPr/>
    </dgm:pt>
    <dgm:pt modelId="{52472DA7-CD71-7448-BA0C-56801B181773}" type="pres">
      <dgm:prSet presAssocID="{79088D0F-D5F9-7E40-A7CC-D278BD3297B3}" presName="desPictures" presStyleLbl="alignImgPlace1" presStyleIdx="1" presStyleCnt="15" custLinFactX="-741020" custLinFactY="100000" custLinFactNeighborX="-800000" custLinFactNeighborY="155448"/>
      <dgm:spPr/>
    </dgm:pt>
    <dgm:pt modelId="{30A92276-670C-664E-8D80-0E831CA7A2EA}" type="pres">
      <dgm:prSet presAssocID="{79088D0F-D5F9-7E40-A7CC-D278BD3297B3}" presName="desTextWrapper" presStyleCnt="0"/>
      <dgm:spPr/>
    </dgm:pt>
    <dgm:pt modelId="{4F352536-0C29-674D-88F0-91D4CE7A818A}" type="pres">
      <dgm:prSet presAssocID="{79088D0F-D5F9-7E40-A7CC-D278BD3297B3}" presName="desText" presStyleLbl="revTx" presStyleIdx="1" presStyleCnt="15" custLinFactX="-74141" custLinFactY="100000" custLinFactNeighborX="-100000" custLinFactNeighborY="149895">
        <dgm:presLayoutVars>
          <dgm:bulletEnabled val="1"/>
        </dgm:presLayoutVars>
      </dgm:prSet>
      <dgm:spPr/>
    </dgm:pt>
    <dgm:pt modelId="{36618BB4-638B-8543-8741-57AB42E93EEE}" type="pres">
      <dgm:prSet presAssocID="{73A89D5A-6197-1744-AD46-D5763C2045D0}" presName="spaceV" presStyleCnt="0"/>
      <dgm:spPr/>
    </dgm:pt>
    <dgm:pt modelId="{10EF1452-4D96-1445-BD97-CED9B21676B1}" type="pres">
      <dgm:prSet presAssocID="{CA0E22A8-3B49-9C4E-A0DF-E90C8594602C}" presName="pair" presStyleCnt="0"/>
      <dgm:spPr/>
    </dgm:pt>
    <dgm:pt modelId="{84C133B5-D68E-A643-BEA5-40B03F863F24}" type="pres">
      <dgm:prSet presAssocID="{CA0E22A8-3B49-9C4E-A0DF-E90C8594602C}" presName="spaceH" presStyleLbl="node1" presStyleIdx="0" presStyleCnt="0"/>
      <dgm:spPr/>
    </dgm:pt>
    <dgm:pt modelId="{141769A8-2850-E447-918F-59AF3D551A5C}" type="pres">
      <dgm:prSet presAssocID="{CA0E22A8-3B49-9C4E-A0DF-E90C8594602C}" presName="desPictures" presStyleLbl="alignImgPlace1" presStyleIdx="2" presStyleCnt="15" custLinFactX="-754782" custLinFactY="127640" custLinFactNeighborX="-800000" custLinFactNeighborY="200000"/>
      <dgm:spPr/>
    </dgm:pt>
    <dgm:pt modelId="{95DBDEC7-7568-6245-93B5-E98F3E942F94}" type="pres">
      <dgm:prSet presAssocID="{CA0E22A8-3B49-9C4E-A0DF-E90C8594602C}" presName="desTextWrapper" presStyleCnt="0"/>
      <dgm:spPr/>
    </dgm:pt>
    <dgm:pt modelId="{59111270-BA20-594D-A4D2-C45DA44F80DA}" type="pres">
      <dgm:prSet presAssocID="{CA0E22A8-3B49-9C4E-A0DF-E90C8594602C}" presName="desText" presStyleLbl="revTx" presStyleIdx="2" presStyleCnt="15" custLinFactX="-74437" custLinFactY="124865" custLinFactNeighborX="-100000" custLinFactNeighborY="200000">
        <dgm:presLayoutVars>
          <dgm:bulletEnabled val="1"/>
        </dgm:presLayoutVars>
      </dgm:prSet>
      <dgm:spPr/>
    </dgm:pt>
    <dgm:pt modelId="{37ECBE6A-25AE-8745-A397-3DB70ADE048C}" type="pres">
      <dgm:prSet presAssocID="{3C4B1F35-C9C1-AF48-86DC-45044BBC65FB}" presName="spaceV" presStyleCnt="0"/>
      <dgm:spPr/>
    </dgm:pt>
    <dgm:pt modelId="{0F44425D-141A-5D44-9E53-FA3762D5B306}" type="pres">
      <dgm:prSet presAssocID="{B2BFF924-AE18-2448-996B-D89BC68FCAF5}" presName="pair" presStyleCnt="0"/>
      <dgm:spPr/>
    </dgm:pt>
    <dgm:pt modelId="{1D40112D-EBA9-E84D-88AF-5E4880BF78B9}" type="pres">
      <dgm:prSet presAssocID="{B2BFF924-AE18-2448-996B-D89BC68FCAF5}" presName="spaceH" presStyleLbl="node1" presStyleIdx="0" presStyleCnt="0"/>
      <dgm:spPr/>
    </dgm:pt>
    <dgm:pt modelId="{28642EBE-B057-CC47-95AA-A9822FB06B0C}" type="pres">
      <dgm:prSet presAssocID="{B2BFF924-AE18-2448-996B-D89BC68FCAF5}" presName="desPictures" presStyleLbl="alignImgPlace1" presStyleIdx="3" presStyleCnt="15" custLinFactX="-765250" custLinFactY="222000" custLinFactNeighborX="-800000" custLinFactNeighborY="300000"/>
      <dgm:spPr/>
    </dgm:pt>
    <dgm:pt modelId="{9FD28607-9233-6544-9A91-1D93C5C34E91}" type="pres">
      <dgm:prSet presAssocID="{B2BFF924-AE18-2448-996B-D89BC68FCAF5}" presName="desTextWrapper" presStyleCnt="0"/>
      <dgm:spPr/>
    </dgm:pt>
    <dgm:pt modelId="{32AB3D14-BADB-3A4F-8B8C-6CA73FDC4CCD}" type="pres">
      <dgm:prSet presAssocID="{B2BFF924-AE18-2448-996B-D89BC68FCAF5}" presName="desText" presStyleLbl="revTx" presStyleIdx="3" presStyleCnt="15" custLinFactX="-73379" custLinFactY="172041" custLinFactNeighborX="-100000" custLinFactNeighborY="200000">
        <dgm:presLayoutVars>
          <dgm:bulletEnabled val="1"/>
        </dgm:presLayoutVars>
      </dgm:prSet>
      <dgm:spPr/>
    </dgm:pt>
    <dgm:pt modelId="{A91BF701-EE4C-3D46-AE24-9DD90B416328}" type="pres">
      <dgm:prSet presAssocID="{A13A220A-E9D4-554A-A764-8B487131958B}" presName="spaceV" presStyleCnt="0"/>
      <dgm:spPr/>
    </dgm:pt>
    <dgm:pt modelId="{C80430DF-AB05-144E-8F11-B936417D8AC1}" type="pres">
      <dgm:prSet presAssocID="{2A2F34DF-B7DB-7445-BEDB-5CAE0281F5CB}" presName="pair" presStyleCnt="0"/>
      <dgm:spPr/>
    </dgm:pt>
    <dgm:pt modelId="{B1979484-D5A9-9A42-BC36-D614E2BB3665}" type="pres">
      <dgm:prSet presAssocID="{2A2F34DF-B7DB-7445-BEDB-5CAE0281F5CB}" presName="spaceH" presStyleLbl="node1" presStyleIdx="0" presStyleCnt="0"/>
      <dgm:spPr/>
    </dgm:pt>
    <dgm:pt modelId="{FF3D3408-4B97-4C4D-AF00-C74008534D08}" type="pres">
      <dgm:prSet presAssocID="{2A2F34DF-B7DB-7445-BEDB-5CAE0281F5CB}" presName="desPictures" presStyleLbl="alignImgPlace1" presStyleIdx="4" presStyleCnt="15" custLinFactX="100000" custLinFactY="-100000" custLinFactNeighborX="111023" custLinFactNeighborY="-147119"/>
      <dgm:spPr/>
    </dgm:pt>
    <dgm:pt modelId="{DE754A8A-9C14-034D-8431-42FB10C46BF4}" type="pres">
      <dgm:prSet presAssocID="{2A2F34DF-B7DB-7445-BEDB-5CAE0281F5CB}" presName="desTextWrapper" presStyleCnt="0"/>
      <dgm:spPr/>
    </dgm:pt>
    <dgm:pt modelId="{09AE718E-F252-4A46-A9E3-1F7849BBA681}" type="pres">
      <dgm:prSet presAssocID="{2A2F34DF-B7DB-7445-BEDB-5CAE0281F5CB}" presName="desText" presStyleLbl="revTx" presStyleIdx="4" presStyleCnt="15" custLinFactX="-73973" custLinFactY="200000" custLinFactNeighborX="-100000" custLinFactNeighborY="204000">
        <dgm:presLayoutVars>
          <dgm:bulletEnabled val="1"/>
        </dgm:presLayoutVars>
      </dgm:prSet>
      <dgm:spPr/>
    </dgm:pt>
    <dgm:pt modelId="{72542C59-3590-3E43-BAFC-297CEC70D15C}" type="pres">
      <dgm:prSet presAssocID="{BDF33E2D-B76A-4241-A1A1-A4D892C36E9D}" presName="spaceV" presStyleCnt="0"/>
      <dgm:spPr/>
    </dgm:pt>
    <dgm:pt modelId="{A7030A15-7AB3-A848-9C6C-10A8BFE78794}" type="pres">
      <dgm:prSet presAssocID="{A02798AA-00FE-0D4D-9ED2-63C1F4CC0E88}" presName="pair" presStyleCnt="0"/>
      <dgm:spPr/>
    </dgm:pt>
    <dgm:pt modelId="{E71B1D5D-A2D6-7B4F-9826-AC3662FABC4C}" type="pres">
      <dgm:prSet presAssocID="{A02798AA-00FE-0D4D-9ED2-63C1F4CC0E88}" presName="spaceH" presStyleLbl="node1" presStyleIdx="0" presStyleCnt="0"/>
      <dgm:spPr/>
    </dgm:pt>
    <dgm:pt modelId="{9AAEFEE4-3E30-E041-AFAB-B2E3E371A6CB}" type="pres">
      <dgm:prSet presAssocID="{A02798AA-00FE-0D4D-9ED2-63C1F4CC0E88}" presName="desPictures" presStyleLbl="alignImgPlace1" presStyleIdx="5" presStyleCnt="15" custLinFactX="100000" custLinFactY="-88810" custLinFactNeighborX="166555" custLinFactNeighborY="-100000"/>
      <dgm:spPr/>
    </dgm:pt>
    <dgm:pt modelId="{CF6DDEF0-0717-1A43-9309-237C699F52B2}" type="pres">
      <dgm:prSet presAssocID="{A02798AA-00FE-0D4D-9ED2-63C1F4CC0E88}" presName="desTextWrapper" presStyleCnt="0"/>
      <dgm:spPr/>
    </dgm:pt>
    <dgm:pt modelId="{6A25A991-D865-344A-A70A-6A1868C469E5}" type="pres">
      <dgm:prSet presAssocID="{A02798AA-00FE-0D4D-9ED2-63C1F4CC0E88}" presName="desText" presStyleLbl="revTx" presStyleIdx="5" presStyleCnt="15" custLinFactX="-76535" custLinFactY="200000" custLinFactNeighborX="-100000" custLinFactNeighborY="244258">
        <dgm:presLayoutVars>
          <dgm:bulletEnabled val="1"/>
        </dgm:presLayoutVars>
      </dgm:prSet>
      <dgm:spPr/>
    </dgm:pt>
    <dgm:pt modelId="{C6A14760-4CE8-9848-AE9F-75BA7F5FFCB8}" type="pres">
      <dgm:prSet presAssocID="{FEE715A2-2787-A14B-9D42-D725D298A7BE}" presName="spaceV" presStyleCnt="0"/>
      <dgm:spPr/>
    </dgm:pt>
    <dgm:pt modelId="{BCD83AEE-B6F9-4744-9148-397F7DF4A934}" type="pres">
      <dgm:prSet presAssocID="{22CB0624-1A9D-E54E-9036-123F60835A26}" presName="pair" presStyleCnt="0"/>
      <dgm:spPr/>
    </dgm:pt>
    <dgm:pt modelId="{DF6F593A-6599-7C42-962B-5FBE60B74D9F}" type="pres">
      <dgm:prSet presAssocID="{22CB0624-1A9D-E54E-9036-123F60835A26}" presName="spaceH" presStyleLbl="node1" presStyleIdx="0" presStyleCnt="0"/>
      <dgm:spPr/>
    </dgm:pt>
    <dgm:pt modelId="{CE8D02A0-27D6-5147-8CF1-71E60ABC242D}" type="pres">
      <dgm:prSet presAssocID="{22CB0624-1A9D-E54E-9036-123F60835A26}" presName="desPictures" presStyleLbl="alignImgPlace1" presStyleIdx="6" presStyleCnt="15" custLinFactX="100000" custLinFactY="-19394" custLinFactNeighborX="136012" custLinFactNeighborY="-100000"/>
      <dgm:spPr/>
    </dgm:pt>
    <dgm:pt modelId="{DA5A5563-0F7A-D041-A677-123B3217C4B0}" type="pres">
      <dgm:prSet presAssocID="{22CB0624-1A9D-E54E-9036-123F60835A26}" presName="desTextWrapper" presStyleCnt="0"/>
      <dgm:spPr/>
    </dgm:pt>
    <dgm:pt modelId="{F18F3026-32EC-C440-A180-53EC90E1B4E5}" type="pres">
      <dgm:prSet presAssocID="{22CB0624-1A9D-E54E-9036-123F60835A26}" presName="desText" presStyleLbl="revTx" presStyleIdx="6" presStyleCnt="15" custLinFactX="-75939" custLinFactY="200000" custLinFactNeighborX="-100000" custLinFactNeighborY="299790">
        <dgm:presLayoutVars>
          <dgm:bulletEnabled val="1"/>
        </dgm:presLayoutVars>
      </dgm:prSet>
      <dgm:spPr/>
    </dgm:pt>
    <dgm:pt modelId="{12DE63D0-915B-0046-ADDD-09D7CBECB9DF}" type="pres">
      <dgm:prSet presAssocID="{D23DEE16-0CF6-0648-979B-37E01BC7752A}" presName="spaceV" presStyleCnt="0"/>
      <dgm:spPr/>
    </dgm:pt>
    <dgm:pt modelId="{1EF05A56-0D5B-824F-AB00-477F9243184D}" type="pres">
      <dgm:prSet presAssocID="{19D6D1D5-8C85-C24B-AA83-73F4D25B9E25}" presName="pair" presStyleCnt="0"/>
      <dgm:spPr/>
    </dgm:pt>
    <dgm:pt modelId="{652678AE-BFB4-2D4D-B6BC-9034147E393E}" type="pres">
      <dgm:prSet presAssocID="{19D6D1D5-8C85-C24B-AA83-73F4D25B9E25}" presName="spaceH" presStyleLbl="node1" presStyleIdx="0" presStyleCnt="0"/>
      <dgm:spPr/>
    </dgm:pt>
    <dgm:pt modelId="{7169C993-46C9-D341-90E0-383279C6146D}" type="pres">
      <dgm:prSet presAssocID="{19D6D1D5-8C85-C24B-AA83-73F4D25B9E25}" presName="desPictures" presStyleLbl="alignImgPlace1" presStyleIdx="7" presStyleCnt="15" custLinFactX="100000" custLinFactNeighborX="136012" custLinFactNeighborY="-83299"/>
      <dgm:spPr/>
    </dgm:pt>
    <dgm:pt modelId="{80D77175-57A0-8D44-BFDB-D54E81925060}" type="pres">
      <dgm:prSet presAssocID="{19D6D1D5-8C85-C24B-AA83-73F4D25B9E25}" presName="desTextWrapper" presStyleCnt="0"/>
      <dgm:spPr/>
    </dgm:pt>
    <dgm:pt modelId="{1217D876-C810-6542-89A9-01A79C67A5EB}" type="pres">
      <dgm:prSet presAssocID="{19D6D1D5-8C85-C24B-AA83-73F4D25B9E25}" presName="desText" presStyleLbl="revTx" presStyleIdx="7" presStyleCnt="15" custLinFactX="-75939" custLinFactY="235886" custLinFactNeighborX="-100000" custLinFactNeighborY="300000">
        <dgm:presLayoutVars>
          <dgm:bulletEnabled val="1"/>
        </dgm:presLayoutVars>
      </dgm:prSet>
      <dgm:spPr/>
    </dgm:pt>
    <dgm:pt modelId="{E1EB8C45-533D-5145-BA9F-0BA2F23FE148}" type="pres">
      <dgm:prSet presAssocID="{A8AF8A6C-1CEE-0749-9052-13EC27D89B86}" presName="spaceV" presStyleCnt="0"/>
      <dgm:spPr/>
    </dgm:pt>
    <dgm:pt modelId="{49858360-8E9F-0041-A59C-9D23EF4CDF1E}" type="pres">
      <dgm:prSet presAssocID="{49C6458E-B617-6D44-B2CA-978613E15E22}" presName="pair" presStyleCnt="0"/>
      <dgm:spPr/>
    </dgm:pt>
    <dgm:pt modelId="{B26163BE-FD2E-0C48-B0F5-21AAB3B8F914}" type="pres">
      <dgm:prSet presAssocID="{49C6458E-B617-6D44-B2CA-978613E15E22}" presName="spaceH" presStyleLbl="node1" presStyleIdx="0" presStyleCnt="0"/>
      <dgm:spPr/>
    </dgm:pt>
    <dgm:pt modelId="{1DC6A9C4-AA9D-B04B-8227-EF453857540F}" type="pres">
      <dgm:prSet presAssocID="{49C6458E-B617-6D44-B2CA-978613E15E22}" presName="desPictures" presStyleLbl="alignImgPlace1" presStyleIdx="8" presStyleCnt="15" custLinFactX="-400000" custLinFactY="300000" custLinFactNeighborX="-498864" custLinFactNeighborY="323334"/>
      <dgm:spPr/>
    </dgm:pt>
    <dgm:pt modelId="{A8E24680-7AA2-C049-ACC5-542FBC12D611}" type="pres">
      <dgm:prSet presAssocID="{49C6458E-B617-6D44-B2CA-978613E15E22}" presName="desTextWrapper" presStyleCnt="0"/>
      <dgm:spPr/>
    </dgm:pt>
    <dgm:pt modelId="{076DE36D-0077-F44F-AFF7-5E70C3373294}" type="pres">
      <dgm:prSet presAssocID="{49C6458E-B617-6D44-B2CA-978613E15E22}" presName="desText" presStyleLbl="revTx" presStyleIdx="8" presStyleCnt="15" custLinFactY="-324695" custLinFactNeighborX="14801" custLinFactNeighborY="-400000">
        <dgm:presLayoutVars>
          <dgm:bulletEnabled val="1"/>
        </dgm:presLayoutVars>
      </dgm:prSet>
      <dgm:spPr/>
    </dgm:pt>
    <dgm:pt modelId="{DDD7AE25-7879-2040-95C7-4F08269FBB5D}" type="pres">
      <dgm:prSet presAssocID="{8EF9299E-2CEF-AA42-8653-B3D097E3668F}" presName="spaceV" presStyleCnt="0"/>
      <dgm:spPr/>
    </dgm:pt>
    <dgm:pt modelId="{04C0E5A8-3F89-DB4E-818C-93653D383BF9}" type="pres">
      <dgm:prSet presAssocID="{8D4F263C-5377-F04E-8E11-5354192193FA}" presName="pair" presStyleCnt="0"/>
      <dgm:spPr/>
    </dgm:pt>
    <dgm:pt modelId="{3AC6D089-5318-684C-B0CC-5352559405AD}" type="pres">
      <dgm:prSet presAssocID="{8D4F263C-5377-F04E-8E11-5354192193FA}" presName="spaceH" presStyleLbl="node1" presStyleIdx="0" presStyleCnt="0"/>
      <dgm:spPr/>
    </dgm:pt>
    <dgm:pt modelId="{32DB171C-EAB0-444A-A808-70A13D3982D8}" type="pres">
      <dgm:prSet presAssocID="{8D4F263C-5377-F04E-8E11-5354192193FA}" presName="desPictures" presStyleLbl="alignImgPlace1" presStyleIdx="9" presStyleCnt="15" custLinFactX="100000" custLinFactY="-24977" custLinFactNeighborX="167314" custLinFactNeighborY="-100000"/>
      <dgm:spPr/>
    </dgm:pt>
    <dgm:pt modelId="{99E2D439-8EF6-DF4C-A49A-A48BBF52960A}" type="pres">
      <dgm:prSet presAssocID="{8D4F263C-5377-F04E-8E11-5354192193FA}" presName="desTextWrapper" presStyleCnt="0"/>
      <dgm:spPr/>
    </dgm:pt>
    <dgm:pt modelId="{F3FCAC70-34E4-4445-BD2A-B70FEC1028B2}" type="pres">
      <dgm:prSet presAssocID="{8D4F263C-5377-F04E-8E11-5354192193FA}" presName="desText" presStyleLbl="revTx" presStyleIdx="9" presStyleCnt="15" custLinFactY="-300000" custLinFactNeighborX="16874" custLinFactNeighborY="-369164">
        <dgm:presLayoutVars>
          <dgm:bulletEnabled val="1"/>
        </dgm:presLayoutVars>
      </dgm:prSet>
      <dgm:spPr/>
    </dgm:pt>
    <dgm:pt modelId="{1F0072A5-0F7B-3D4F-A282-46F333CC047A}" type="pres">
      <dgm:prSet presAssocID="{B8DDEB47-5EE7-6A44-B635-80138B118EBA}" presName="spaceV" presStyleCnt="0"/>
      <dgm:spPr/>
    </dgm:pt>
    <dgm:pt modelId="{F0E7C241-81AE-8F48-A6C6-606404CE154C}" type="pres">
      <dgm:prSet presAssocID="{7E69AAAF-6C43-A144-A755-409CD3E6EF65}" presName="pair" presStyleCnt="0"/>
      <dgm:spPr/>
    </dgm:pt>
    <dgm:pt modelId="{03D02E5C-DEA7-9B4A-90C8-A84857CE87CD}" type="pres">
      <dgm:prSet presAssocID="{7E69AAAF-6C43-A144-A755-409CD3E6EF65}" presName="spaceH" presStyleLbl="node1" presStyleIdx="0" presStyleCnt="0"/>
      <dgm:spPr/>
    </dgm:pt>
    <dgm:pt modelId="{43A9E518-8C38-8D4B-82F6-EE3BACA89BFF}" type="pres">
      <dgm:prSet presAssocID="{7E69AAAF-6C43-A144-A755-409CD3E6EF65}" presName="desPictures" presStyleLbl="alignImgPlace1" presStyleIdx="10" presStyleCnt="15" custLinFactX="100000" custLinFactNeighborX="149895" custLinFactNeighborY="-65705"/>
      <dgm:spPr/>
    </dgm:pt>
    <dgm:pt modelId="{46BFFB5D-F291-C342-824C-03668E49DD66}" type="pres">
      <dgm:prSet presAssocID="{7E69AAAF-6C43-A144-A755-409CD3E6EF65}" presName="desTextWrapper" presStyleCnt="0"/>
      <dgm:spPr/>
    </dgm:pt>
    <dgm:pt modelId="{9056FE5F-EBD6-3141-A447-DDCB167CF111}" type="pres">
      <dgm:prSet presAssocID="{7E69AAAF-6C43-A144-A755-409CD3E6EF65}" presName="desText" presStyleLbl="revTx" presStyleIdx="10" presStyleCnt="15" custLinFactY="-299748" custLinFactNeighborX="16282" custLinFactNeighborY="-300000">
        <dgm:presLayoutVars>
          <dgm:bulletEnabled val="1"/>
        </dgm:presLayoutVars>
      </dgm:prSet>
      <dgm:spPr/>
    </dgm:pt>
    <dgm:pt modelId="{228A71A7-A3B1-8948-86C0-9026DB73404C}" type="pres">
      <dgm:prSet presAssocID="{452C887E-5020-E14E-BC89-D439AA01B05F}" presName="spaceV" presStyleCnt="0"/>
      <dgm:spPr/>
    </dgm:pt>
    <dgm:pt modelId="{3E285603-DA78-5F4A-B375-5BFFFF53E883}" type="pres">
      <dgm:prSet presAssocID="{EE57FA7C-79F7-0845-9C51-3C5DA427ED55}" presName="pair" presStyleCnt="0"/>
      <dgm:spPr/>
    </dgm:pt>
    <dgm:pt modelId="{6391D895-373D-474E-A3B2-06B069EFFD1A}" type="pres">
      <dgm:prSet presAssocID="{EE57FA7C-79F7-0845-9C51-3C5DA427ED55}" presName="spaceH" presStyleLbl="node1" presStyleIdx="0" presStyleCnt="0"/>
      <dgm:spPr/>
    </dgm:pt>
    <dgm:pt modelId="{ADF70A26-EC18-DF48-BB20-71EB153AAE62}" type="pres">
      <dgm:prSet presAssocID="{EE57FA7C-79F7-0845-9C51-3C5DA427ED55}" presName="desPictures" presStyleLbl="alignImgPlace1" presStyleIdx="11" presStyleCnt="15" custLinFactX="100000" custLinFactNeighborX="158225" custLinFactNeighborY="16295"/>
      <dgm:spPr/>
    </dgm:pt>
    <dgm:pt modelId="{F11FBDC2-88D8-184B-AFED-6DAF623502DC}" type="pres">
      <dgm:prSet presAssocID="{EE57FA7C-79F7-0845-9C51-3C5DA427ED55}" presName="desTextWrapper" presStyleCnt="0"/>
      <dgm:spPr/>
    </dgm:pt>
    <dgm:pt modelId="{8A76AD39-E710-314C-9EC5-9B22ECA133C3}" type="pres">
      <dgm:prSet presAssocID="{EE57FA7C-79F7-0845-9C51-3C5DA427ED55}" presName="desText" presStyleLbl="revTx" presStyleIdx="11" presStyleCnt="15" custLinFactY="-263652" custLinFactNeighborX="15470" custLinFactNeighborY="-300000">
        <dgm:presLayoutVars>
          <dgm:bulletEnabled val="1"/>
        </dgm:presLayoutVars>
      </dgm:prSet>
      <dgm:spPr/>
    </dgm:pt>
    <dgm:pt modelId="{C076EEDB-0F90-614F-83DF-87D3221CB351}" type="pres">
      <dgm:prSet presAssocID="{B43FD622-1831-3B49-9038-F7D566437C37}" presName="spaceV" presStyleCnt="0"/>
      <dgm:spPr/>
    </dgm:pt>
    <dgm:pt modelId="{71196C83-6D0C-0045-8094-26F72EDCE6F1}" type="pres">
      <dgm:prSet presAssocID="{A9A4E6BA-6A41-D942-97E1-B084507F4F76}" presName="pair" presStyleCnt="0"/>
      <dgm:spPr/>
    </dgm:pt>
    <dgm:pt modelId="{6B007BA8-3242-EA45-9984-B6E14079A4F6}" type="pres">
      <dgm:prSet presAssocID="{A9A4E6BA-6A41-D942-97E1-B084507F4F76}" presName="spaceH" presStyleLbl="node1" presStyleIdx="0" presStyleCnt="0"/>
      <dgm:spPr/>
    </dgm:pt>
    <dgm:pt modelId="{4844CA3E-264C-7A45-9163-8EDA81807CF4}" type="pres">
      <dgm:prSet presAssocID="{A9A4E6BA-6A41-D942-97E1-B084507F4F76}" presName="desPictures" presStyleLbl="alignImgPlace1" presStyleIdx="12" presStyleCnt="15" custLinFactX="-400000" custLinFactY="-632773" custLinFactNeighborX="-493310" custLinFactNeighborY="-700000"/>
      <dgm:spPr/>
    </dgm:pt>
    <dgm:pt modelId="{8EAA6D7D-DD2B-E146-9E40-B5A4B0D20370}" type="pres">
      <dgm:prSet presAssocID="{A9A4E6BA-6A41-D942-97E1-B084507F4F76}" presName="desTextWrapper" presStyleCnt="0"/>
      <dgm:spPr/>
    </dgm:pt>
    <dgm:pt modelId="{0338899D-5A21-E24A-9EC5-2B7AB87748DD}" type="pres">
      <dgm:prSet presAssocID="{A9A4E6BA-6A41-D942-97E1-B084507F4F76}" presName="desText" presStyleLbl="revTx" presStyleIdx="12" presStyleCnt="15" custLinFactY="-200000" custLinFactNeighborX="17761" custLinFactNeighborY="-282448">
        <dgm:presLayoutVars>
          <dgm:bulletEnabled val="1"/>
        </dgm:presLayoutVars>
      </dgm:prSet>
      <dgm:spPr/>
    </dgm:pt>
    <dgm:pt modelId="{F0AFAADD-C942-EF48-A30C-D23BDFB8F7DC}" type="pres">
      <dgm:prSet presAssocID="{EB72E387-AE9F-7F40-B7EA-5376BE64E33C}" presName="spaceV" presStyleCnt="0"/>
      <dgm:spPr/>
    </dgm:pt>
    <dgm:pt modelId="{1B9C8418-C810-7544-9FC5-6088BF48E7F4}" type="pres">
      <dgm:prSet presAssocID="{E371CD85-DBDB-1A47-88B0-D592C353D8BE}" presName="pair" presStyleCnt="0"/>
      <dgm:spPr/>
    </dgm:pt>
    <dgm:pt modelId="{785D30E5-797A-6942-8C79-664CEDBAAE8E}" type="pres">
      <dgm:prSet presAssocID="{E371CD85-DBDB-1A47-88B0-D592C353D8BE}" presName="spaceH" presStyleLbl="node1" presStyleIdx="0" presStyleCnt="0"/>
      <dgm:spPr/>
    </dgm:pt>
    <dgm:pt modelId="{2B94E016-6179-1E42-AE17-A40A356A422E}" type="pres">
      <dgm:prSet presAssocID="{E371CD85-DBDB-1A47-88B0-D592C353D8BE}" presName="desPictures" presStyleLbl="alignImgPlace1" presStyleIdx="13" presStyleCnt="15" custLinFactY="-700000" custLinFactNeighborX="-57994" custLinFactNeighborY="-749391"/>
      <dgm:spPr/>
    </dgm:pt>
    <dgm:pt modelId="{D1C55BFA-06DE-BA48-A8C7-4C3F952D9270}" type="pres">
      <dgm:prSet presAssocID="{E371CD85-DBDB-1A47-88B0-D592C353D8BE}" presName="desTextWrapper" presStyleCnt="0"/>
      <dgm:spPr/>
    </dgm:pt>
    <dgm:pt modelId="{643A2BB8-53DE-E044-B5CA-8785180EB543}" type="pres">
      <dgm:prSet presAssocID="{E371CD85-DBDB-1A47-88B0-D592C353D8BE}" presName="desText" presStyleLbl="revTx" presStyleIdx="13" presStyleCnt="15" custLinFactY="-200000" custLinFactNeighborX="16875" custLinFactNeighborY="-223176">
        <dgm:presLayoutVars>
          <dgm:bulletEnabled val="1"/>
        </dgm:presLayoutVars>
      </dgm:prSet>
      <dgm:spPr/>
    </dgm:pt>
    <dgm:pt modelId="{99335EFD-B0AE-F347-A3D3-87D795B5E870}" type="pres">
      <dgm:prSet presAssocID="{CEF821A3-F56F-254C-8125-E2E719F90CD3}" presName="spaceV" presStyleCnt="0"/>
      <dgm:spPr/>
    </dgm:pt>
    <dgm:pt modelId="{8D9D6E79-C43F-634F-9125-A445C66CCB59}" type="pres">
      <dgm:prSet presAssocID="{374BCF23-0021-284C-A619-B5AAF18F904C}" presName="pair" presStyleCnt="0"/>
      <dgm:spPr/>
    </dgm:pt>
    <dgm:pt modelId="{3E8B14B1-420F-1949-AF73-5CF0E9E6161A}" type="pres">
      <dgm:prSet presAssocID="{374BCF23-0021-284C-A619-B5AAF18F904C}" presName="spaceH" presStyleLbl="node1" presStyleIdx="0" presStyleCnt="0"/>
      <dgm:spPr/>
    </dgm:pt>
    <dgm:pt modelId="{2217E75E-42B5-B146-B407-C36F49134495}" type="pres">
      <dgm:prSet presAssocID="{374BCF23-0021-284C-A619-B5AAF18F904C}" presName="desPictures" presStyleLbl="alignImgPlace1" presStyleIdx="14" presStyleCnt="15" custLinFactNeighborX="-7993" custLinFactNeighborY="-86075"/>
      <dgm:spPr/>
    </dgm:pt>
    <dgm:pt modelId="{F3799BBE-10E5-C242-8568-CCFEF55FE87F}" type="pres">
      <dgm:prSet presAssocID="{374BCF23-0021-284C-A619-B5AAF18F904C}" presName="desTextWrapper" presStyleCnt="0"/>
      <dgm:spPr/>
    </dgm:pt>
    <dgm:pt modelId="{24766320-EFC6-2642-863E-8D4D7D776881}" type="pres">
      <dgm:prSet presAssocID="{374BCF23-0021-284C-A619-B5AAF18F904C}" presName="desText" presStyleLbl="revTx" presStyleIdx="14" presStyleCnt="15" custLinFactY="-137705" custLinFactNeighborX="17465" custLinFactNeighborY="-200000">
        <dgm:presLayoutVars>
          <dgm:bulletEnabled val="1"/>
        </dgm:presLayoutVars>
      </dgm:prSet>
      <dgm:spPr/>
    </dgm:pt>
    <dgm:pt modelId="{1600962C-625A-3240-AD02-57B8617853BA}" type="pres">
      <dgm:prSet presAssocID="{6DD6A144-AF2F-9E40-BFCD-6BF81EE18915}" presName="maxNode" presStyleCnt="0"/>
      <dgm:spPr/>
    </dgm:pt>
    <dgm:pt modelId="{5AA56F37-FA79-2342-8368-B15ED1F06A9C}" type="pres">
      <dgm:prSet presAssocID="{6DD6A144-AF2F-9E40-BFCD-6BF81EE18915}" presName="Name33" presStyleCnt="0"/>
      <dgm:spPr/>
    </dgm:pt>
  </dgm:ptLst>
  <dgm:cxnLst>
    <dgm:cxn modelId="{A6B87117-CF37-AF47-B0B2-B8B9B06E19EA}" srcId="{6DD6A144-AF2F-9E40-BFCD-6BF81EE18915}" destId="{7E69AAAF-6C43-A144-A755-409CD3E6EF65}" srcOrd="11" destOrd="0" parTransId="{E1BD7413-878E-EC45-8E64-97E8A6B70DBA}" sibTransId="{452C887E-5020-E14E-BC89-D439AA01B05F}"/>
    <dgm:cxn modelId="{FEBFF61E-6111-364A-8109-19FA16C0249B}" type="presOf" srcId="{CA0E22A8-3B49-9C4E-A0DF-E90C8594602C}" destId="{59111270-BA20-594D-A4D2-C45DA44F80DA}" srcOrd="0" destOrd="0" presId="urn:microsoft.com/office/officeart/2008/layout/AccentedPicture"/>
    <dgm:cxn modelId="{1678FF21-69FB-CA48-9618-74922E0C19DE}" type="presOf" srcId="{8AB1BB7D-6DE7-E047-97A0-355D134D0D7E}" destId="{0D32D31F-BC04-E54F-871F-64FE3AFCB361}" srcOrd="0" destOrd="0" presId="urn:microsoft.com/office/officeart/2008/layout/AccentedPicture"/>
    <dgm:cxn modelId="{0EAF3827-EB83-E34E-A74F-A891AE079F6A}" type="presOf" srcId="{EE57FA7C-79F7-0845-9C51-3C5DA427ED55}" destId="{8A76AD39-E710-314C-9EC5-9B22ECA133C3}" srcOrd="0" destOrd="0" presId="urn:microsoft.com/office/officeart/2008/layout/AccentedPicture"/>
    <dgm:cxn modelId="{B8F02B30-41C2-444C-92A7-0E83297A60C6}" srcId="{6DD6A144-AF2F-9E40-BFCD-6BF81EE18915}" destId="{49C6458E-B617-6D44-B2CA-978613E15E22}" srcOrd="9" destOrd="0" parTransId="{41B7F76C-8DE0-7346-9A04-47846F67FFF4}" sibTransId="{8EF9299E-2CEF-AA42-8653-B3D097E3668F}"/>
    <dgm:cxn modelId="{BDD5EA39-6ADC-2A47-B35F-CAA84E47FCB5}" srcId="{6DD6A144-AF2F-9E40-BFCD-6BF81EE18915}" destId="{A9A4E6BA-6A41-D942-97E1-B084507F4F76}" srcOrd="13" destOrd="0" parTransId="{91CEEC7C-F3E5-5042-80EF-A01FC96B9386}" sibTransId="{EB72E387-AE9F-7F40-B7EA-5376BE64E33C}"/>
    <dgm:cxn modelId="{3CCDAF44-A44E-A74A-AF0C-FA7FA13921BC}" type="presOf" srcId="{A02798AA-00FE-0D4D-9ED2-63C1F4CC0E88}" destId="{6A25A991-D865-344A-A70A-6A1868C469E5}" srcOrd="0" destOrd="0" presId="urn:microsoft.com/office/officeart/2008/layout/AccentedPicture"/>
    <dgm:cxn modelId="{E559D448-CF43-344E-ABEE-59A923CD6221}" srcId="{6DD6A144-AF2F-9E40-BFCD-6BF81EE18915}" destId="{EE57FA7C-79F7-0845-9C51-3C5DA427ED55}" srcOrd="12" destOrd="0" parTransId="{D353B0EB-5E4F-AD4D-A1AE-C262F3F4AFB6}" sibTransId="{B43FD622-1831-3B49-9038-F7D566437C37}"/>
    <dgm:cxn modelId="{38907668-5B7C-6144-ACDB-B5F714079104}" type="presOf" srcId="{E371CD85-DBDB-1A47-88B0-D592C353D8BE}" destId="{643A2BB8-53DE-E044-B5CA-8785180EB543}" srcOrd="0" destOrd="0" presId="urn:microsoft.com/office/officeart/2008/layout/AccentedPicture"/>
    <dgm:cxn modelId="{CB6D6A6A-BFEC-A94F-8B15-4A655018784C}" type="presOf" srcId="{6DD6A144-AF2F-9E40-BFCD-6BF81EE18915}" destId="{0C84C3D7-0FAF-2E43-B73A-36780710C4A1}" srcOrd="0" destOrd="0" presId="urn:microsoft.com/office/officeart/2008/layout/AccentedPicture"/>
    <dgm:cxn modelId="{63269E72-F07F-8644-AC96-02A2104A2325}" srcId="{6DD6A144-AF2F-9E40-BFCD-6BF81EE18915}" destId="{22CB0624-1A9D-E54E-9036-123F60835A26}" srcOrd="7" destOrd="0" parTransId="{97C53084-714C-C447-BC42-1A24BD3E430A}" sibTransId="{D23DEE16-0CF6-0648-979B-37E01BC7752A}"/>
    <dgm:cxn modelId="{98E6D673-3515-E046-93A5-434B6ACA9D2F}" srcId="{6DD6A144-AF2F-9E40-BFCD-6BF81EE18915}" destId="{3DF514D3-225E-EF45-9554-45CF1AA2B5B5}" srcOrd="1" destOrd="0" parTransId="{7697FAAB-4966-0242-8066-B81C0AC72BC3}" sibTransId="{E94E4FD2-64DF-CF47-BA64-260616620980}"/>
    <dgm:cxn modelId="{9BA31A76-15CB-6943-94ED-BED2F7847C99}" type="presOf" srcId="{A9A4E6BA-6A41-D942-97E1-B084507F4F76}" destId="{0338899D-5A21-E24A-9EC5-2B7AB87748DD}" srcOrd="0" destOrd="0" presId="urn:microsoft.com/office/officeart/2008/layout/AccentedPicture"/>
    <dgm:cxn modelId="{851D307E-1556-8F42-ACFF-EB207C8C3750}" type="presOf" srcId="{49C6458E-B617-6D44-B2CA-978613E15E22}" destId="{076DE36D-0077-F44F-AFF7-5E70C3373294}" srcOrd="0" destOrd="0" presId="urn:microsoft.com/office/officeart/2008/layout/AccentedPicture"/>
    <dgm:cxn modelId="{4A1F4787-D919-A942-A99D-F8BDC0961DF7}" type="presOf" srcId="{7E69AAAF-6C43-A144-A755-409CD3E6EF65}" destId="{9056FE5F-EBD6-3141-A447-DDCB167CF111}" srcOrd="0" destOrd="0" presId="urn:microsoft.com/office/officeart/2008/layout/AccentedPicture"/>
    <dgm:cxn modelId="{696B2290-B6F9-3649-99CE-4AD4827A9202}" type="presOf" srcId="{79088D0F-D5F9-7E40-A7CC-D278BD3297B3}" destId="{4F352536-0C29-674D-88F0-91D4CE7A818A}" srcOrd="0" destOrd="0" presId="urn:microsoft.com/office/officeart/2008/layout/AccentedPicture"/>
    <dgm:cxn modelId="{5F0C7E94-C451-0947-A124-FC8491257B5B}" type="presOf" srcId="{19D6D1D5-8C85-C24B-AA83-73F4D25B9E25}" destId="{1217D876-C810-6542-89A9-01A79C67A5EB}" srcOrd="0" destOrd="0" presId="urn:microsoft.com/office/officeart/2008/layout/AccentedPicture"/>
    <dgm:cxn modelId="{DB90699C-B88C-F941-AC68-B89A32ACE8B8}" srcId="{6DD6A144-AF2F-9E40-BFCD-6BF81EE18915}" destId="{E371CD85-DBDB-1A47-88B0-D592C353D8BE}" srcOrd="14" destOrd="0" parTransId="{78AB8815-E259-EB4A-B636-216AC22A09F7}" sibTransId="{CEF821A3-F56F-254C-8125-E2E719F90CD3}"/>
    <dgm:cxn modelId="{13F8AB9C-0D3C-E04F-8477-8E3CC4B68733}" type="presOf" srcId="{8D4F263C-5377-F04E-8E11-5354192193FA}" destId="{F3FCAC70-34E4-4445-BD2A-B70FEC1028B2}" srcOrd="0" destOrd="0" presId="urn:microsoft.com/office/officeart/2008/layout/AccentedPicture"/>
    <dgm:cxn modelId="{EA64619E-B439-5241-AC3E-E05477FBE819}" srcId="{6DD6A144-AF2F-9E40-BFCD-6BF81EE18915}" destId="{CA0E22A8-3B49-9C4E-A0DF-E90C8594602C}" srcOrd="3" destOrd="0" parTransId="{D6C46CC4-1A1B-2348-A116-42521EC21496}" sibTransId="{3C4B1F35-C9C1-AF48-86DC-45044BBC65FB}"/>
    <dgm:cxn modelId="{A3C9D1A5-762D-8544-B4D1-9089B60249DD}" type="presOf" srcId="{374BCF23-0021-284C-A619-B5AAF18F904C}" destId="{24766320-EFC6-2642-863E-8D4D7D776881}" srcOrd="0" destOrd="0" presId="urn:microsoft.com/office/officeart/2008/layout/AccentedPicture"/>
    <dgm:cxn modelId="{5B7F9DA7-F427-9745-AA72-43ACCCCA6733}" type="presOf" srcId="{3DF514D3-225E-EF45-9554-45CF1AA2B5B5}" destId="{A831715B-09DF-9643-8124-9A51E7B0B516}" srcOrd="0" destOrd="0" presId="urn:microsoft.com/office/officeart/2008/layout/AccentedPicture"/>
    <dgm:cxn modelId="{BDC6A7A7-5B2B-004E-8BE4-A3406273D4F1}" type="presOf" srcId="{2A2F34DF-B7DB-7445-BEDB-5CAE0281F5CB}" destId="{09AE718E-F252-4A46-A9E3-1F7849BBA681}" srcOrd="0" destOrd="0" presId="urn:microsoft.com/office/officeart/2008/layout/AccentedPicture"/>
    <dgm:cxn modelId="{F7D732AF-C077-F042-BBA7-341308181294}" type="presOf" srcId="{22CB0624-1A9D-E54E-9036-123F60835A26}" destId="{F18F3026-32EC-C440-A180-53EC90E1B4E5}" srcOrd="0" destOrd="0" presId="urn:microsoft.com/office/officeart/2008/layout/AccentedPicture"/>
    <dgm:cxn modelId="{F59AC7B2-BA91-C54A-8EB8-32AD51BA71B6}" srcId="{6DD6A144-AF2F-9E40-BFCD-6BF81EE18915}" destId="{374BCF23-0021-284C-A619-B5AAF18F904C}" srcOrd="15" destOrd="0" parTransId="{1034CC21-5DF2-B841-83AF-B4D2D75F5C64}" sibTransId="{095FDC60-3E21-714F-B82F-2A9C4431CB71}"/>
    <dgm:cxn modelId="{3B76A2BA-3DD0-DC48-ACBC-58773E059131}" type="presOf" srcId="{B2BFF924-AE18-2448-996B-D89BC68FCAF5}" destId="{32AB3D14-BADB-3A4F-8B8C-6CA73FDC4CCD}" srcOrd="0" destOrd="0" presId="urn:microsoft.com/office/officeart/2008/layout/AccentedPicture"/>
    <dgm:cxn modelId="{DA2727BF-192D-7C44-96B0-6CA95147DA68}" srcId="{6DD6A144-AF2F-9E40-BFCD-6BF81EE18915}" destId="{79088D0F-D5F9-7E40-A7CC-D278BD3297B3}" srcOrd="2" destOrd="0" parTransId="{66036144-4974-D24C-8D43-4DD600B1E75B}" sibTransId="{73A89D5A-6197-1744-AD46-D5763C2045D0}"/>
    <dgm:cxn modelId="{042AE7BF-C623-A14C-AE5B-358976BD7D0C}" type="presOf" srcId="{5A029231-1A3B-454F-A551-780A192A855C}" destId="{0C31B927-67DA-0643-A42B-B7879DB4B62F}" srcOrd="0" destOrd="0" presId="urn:microsoft.com/office/officeart/2008/layout/AccentedPicture"/>
    <dgm:cxn modelId="{5BEA9FCB-CB57-D14B-B582-4F4A78D44310}" srcId="{6DD6A144-AF2F-9E40-BFCD-6BF81EE18915}" destId="{8D4F263C-5377-F04E-8E11-5354192193FA}" srcOrd="10" destOrd="0" parTransId="{30D6725A-14CB-644A-807E-18DF95292BC9}" sibTransId="{B8DDEB47-5EE7-6A44-B635-80138B118EBA}"/>
    <dgm:cxn modelId="{BD7618D6-3CD8-264D-9F6E-0E808768B3D2}" srcId="{6DD6A144-AF2F-9E40-BFCD-6BF81EE18915}" destId="{2A2F34DF-B7DB-7445-BEDB-5CAE0281F5CB}" srcOrd="5" destOrd="0" parTransId="{EB649902-D6BD-4E42-8DE8-7E80483BF88E}" sibTransId="{BDF33E2D-B76A-4241-A1A1-A4D892C36E9D}"/>
    <dgm:cxn modelId="{67A1D6DF-5A4E-684E-AAD5-76F13E6D5B12}" srcId="{6DD6A144-AF2F-9E40-BFCD-6BF81EE18915}" destId="{A02798AA-00FE-0D4D-9ED2-63C1F4CC0E88}" srcOrd="6" destOrd="0" parTransId="{9EBF24BD-9E82-F249-965D-095D921038B3}" sibTransId="{FEE715A2-2787-A14B-9D42-D725D298A7BE}"/>
    <dgm:cxn modelId="{5B0202E7-CA92-C745-B721-EB2DF6306D0E}" srcId="{6DD6A144-AF2F-9E40-BFCD-6BF81EE18915}" destId="{5A029231-1A3B-454F-A551-780A192A855C}" srcOrd="0" destOrd="0" parTransId="{86C095F9-B48A-2C4D-B5C8-068F3F92394C}" sibTransId="{8AB1BB7D-6DE7-E047-97A0-355D134D0D7E}"/>
    <dgm:cxn modelId="{00D6ADEB-C69C-5F4E-AA35-3EAE8BC150BF}" srcId="{6DD6A144-AF2F-9E40-BFCD-6BF81EE18915}" destId="{19D6D1D5-8C85-C24B-AA83-73F4D25B9E25}" srcOrd="8" destOrd="0" parTransId="{9B1C56AD-47C7-B840-B34F-55156985DB4E}" sibTransId="{A8AF8A6C-1CEE-0749-9052-13EC27D89B86}"/>
    <dgm:cxn modelId="{8E0F70EC-95BD-E24D-80BB-B27908F740E6}" srcId="{6DD6A144-AF2F-9E40-BFCD-6BF81EE18915}" destId="{B2BFF924-AE18-2448-996B-D89BC68FCAF5}" srcOrd="4" destOrd="0" parTransId="{92A7C34B-F9B8-F146-8E99-5A9EA97D24B8}" sibTransId="{A13A220A-E9D4-554A-A764-8B487131958B}"/>
    <dgm:cxn modelId="{4E3ECB92-069A-2848-B995-B962C0296AA8}" type="presParOf" srcId="{0C84C3D7-0FAF-2E43-B73A-36780710C4A1}" destId="{0D32D31F-BC04-E54F-871F-64FE3AFCB361}" srcOrd="0" destOrd="0" presId="urn:microsoft.com/office/officeart/2008/layout/AccentedPicture"/>
    <dgm:cxn modelId="{3BF2155C-16B1-0C4E-B8B3-8DEF98217DC6}" type="presParOf" srcId="{0C84C3D7-0FAF-2E43-B73A-36780710C4A1}" destId="{0C31B927-67DA-0643-A42B-B7879DB4B62F}" srcOrd="1" destOrd="0" presId="urn:microsoft.com/office/officeart/2008/layout/AccentedPicture"/>
    <dgm:cxn modelId="{7DE9C314-A06E-D346-AC81-C8DE66320220}" type="presParOf" srcId="{0C84C3D7-0FAF-2E43-B73A-36780710C4A1}" destId="{FD856CE2-EBC6-D544-A418-D3135C7D7CB6}" srcOrd="2" destOrd="0" presId="urn:microsoft.com/office/officeart/2008/layout/AccentedPicture"/>
    <dgm:cxn modelId="{10C11C06-0F05-3541-8169-CE3F8C2AA012}" type="presParOf" srcId="{FD856CE2-EBC6-D544-A418-D3135C7D7CB6}" destId="{9DA1890A-B733-CE4D-8377-3B11CD856B9C}" srcOrd="0" destOrd="0" presId="urn:microsoft.com/office/officeart/2008/layout/AccentedPicture"/>
    <dgm:cxn modelId="{FDF1BD62-744E-3147-B9FB-47F0CCAC6EDF}" type="presParOf" srcId="{9DA1890A-B733-CE4D-8377-3B11CD856B9C}" destId="{CA3229D3-44CF-0143-ABDF-06453FB29EC8}" srcOrd="0" destOrd="0" presId="urn:microsoft.com/office/officeart/2008/layout/AccentedPicture"/>
    <dgm:cxn modelId="{B4E7952D-5898-924D-AA9E-EDF3E4BF2EA5}" type="presParOf" srcId="{9DA1890A-B733-CE4D-8377-3B11CD856B9C}" destId="{31E52A3C-9986-CB42-AD13-56E78F435C29}" srcOrd="1" destOrd="0" presId="urn:microsoft.com/office/officeart/2008/layout/AccentedPicture"/>
    <dgm:cxn modelId="{02FF0DD7-EDB9-4142-AC5D-6DEB23507977}" type="presParOf" srcId="{9DA1890A-B733-CE4D-8377-3B11CD856B9C}" destId="{335BFBD7-F68A-F447-A0D3-3356E421F5C3}" srcOrd="2" destOrd="0" presId="urn:microsoft.com/office/officeart/2008/layout/AccentedPicture"/>
    <dgm:cxn modelId="{A0772CD3-A7D1-7045-B552-BF5571D1658A}" type="presParOf" srcId="{335BFBD7-F68A-F447-A0D3-3356E421F5C3}" destId="{A831715B-09DF-9643-8124-9A51E7B0B516}" srcOrd="0" destOrd="0" presId="urn:microsoft.com/office/officeart/2008/layout/AccentedPicture"/>
    <dgm:cxn modelId="{DFFDF68D-36E7-7D4A-90E7-52AEA5A938BD}" type="presParOf" srcId="{FD856CE2-EBC6-D544-A418-D3135C7D7CB6}" destId="{2CD496BE-5247-1A43-8FE7-3F94E0738607}" srcOrd="1" destOrd="0" presId="urn:microsoft.com/office/officeart/2008/layout/AccentedPicture"/>
    <dgm:cxn modelId="{2037090F-15D8-F842-9ACA-69D6C4589145}" type="presParOf" srcId="{FD856CE2-EBC6-D544-A418-D3135C7D7CB6}" destId="{2F9ED8CB-51E4-7E42-B7DC-7119F883CB20}" srcOrd="2" destOrd="0" presId="urn:microsoft.com/office/officeart/2008/layout/AccentedPicture"/>
    <dgm:cxn modelId="{9F1E49E5-C71C-2045-BF5B-8FF83F0F91E0}" type="presParOf" srcId="{2F9ED8CB-51E4-7E42-B7DC-7119F883CB20}" destId="{91AC480C-FC73-234D-BBEC-C1B7B3675C76}" srcOrd="0" destOrd="0" presId="urn:microsoft.com/office/officeart/2008/layout/AccentedPicture"/>
    <dgm:cxn modelId="{917F082B-E420-A14A-858E-738CDB56EC17}" type="presParOf" srcId="{2F9ED8CB-51E4-7E42-B7DC-7119F883CB20}" destId="{52472DA7-CD71-7448-BA0C-56801B181773}" srcOrd="1" destOrd="0" presId="urn:microsoft.com/office/officeart/2008/layout/AccentedPicture"/>
    <dgm:cxn modelId="{18D8AE4B-C871-9F42-AF7E-6ED188386135}" type="presParOf" srcId="{2F9ED8CB-51E4-7E42-B7DC-7119F883CB20}" destId="{30A92276-670C-664E-8D80-0E831CA7A2EA}" srcOrd="2" destOrd="0" presId="urn:microsoft.com/office/officeart/2008/layout/AccentedPicture"/>
    <dgm:cxn modelId="{7CAB34F7-94C8-E34F-B304-FCC0DDEFD980}" type="presParOf" srcId="{30A92276-670C-664E-8D80-0E831CA7A2EA}" destId="{4F352536-0C29-674D-88F0-91D4CE7A818A}" srcOrd="0" destOrd="0" presId="urn:microsoft.com/office/officeart/2008/layout/AccentedPicture"/>
    <dgm:cxn modelId="{43DA6B04-9A8D-7E43-9C6B-F69126E8128C}" type="presParOf" srcId="{FD856CE2-EBC6-D544-A418-D3135C7D7CB6}" destId="{36618BB4-638B-8543-8741-57AB42E93EEE}" srcOrd="3" destOrd="0" presId="urn:microsoft.com/office/officeart/2008/layout/AccentedPicture"/>
    <dgm:cxn modelId="{155F32B9-0CCC-144A-BE3E-79F594013182}" type="presParOf" srcId="{FD856CE2-EBC6-D544-A418-D3135C7D7CB6}" destId="{10EF1452-4D96-1445-BD97-CED9B21676B1}" srcOrd="4" destOrd="0" presId="urn:microsoft.com/office/officeart/2008/layout/AccentedPicture"/>
    <dgm:cxn modelId="{E546F447-EF6D-8C49-8E23-711B9EADF47E}" type="presParOf" srcId="{10EF1452-4D96-1445-BD97-CED9B21676B1}" destId="{84C133B5-D68E-A643-BEA5-40B03F863F24}" srcOrd="0" destOrd="0" presId="urn:microsoft.com/office/officeart/2008/layout/AccentedPicture"/>
    <dgm:cxn modelId="{451BB29A-ABF5-5548-9A2D-9D3896192F1B}" type="presParOf" srcId="{10EF1452-4D96-1445-BD97-CED9B21676B1}" destId="{141769A8-2850-E447-918F-59AF3D551A5C}" srcOrd="1" destOrd="0" presId="urn:microsoft.com/office/officeart/2008/layout/AccentedPicture"/>
    <dgm:cxn modelId="{7D1AA380-C041-274C-B505-5C373A16757A}" type="presParOf" srcId="{10EF1452-4D96-1445-BD97-CED9B21676B1}" destId="{95DBDEC7-7568-6245-93B5-E98F3E942F94}" srcOrd="2" destOrd="0" presId="urn:microsoft.com/office/officeart/2008/layout/AccentedPicture"/>
    <dgm:cxn modelId="{16BE6B8B-7A61-4443-8458-7E0E38B923F9}" type="presParOf" srcId="{95DBDEC7-7568-6245-93B5-E98F3E942F94}" destId="{59111270-BA20-594D-A4D2-C45DA44F80DA}" srcOrd="0" destOrd="0" presId="urn:microsoft.com/office/officeart/2008/layout/AccentedPicture"/>
    <dgm:cxn modelId="{7FB303D3-EA72-CD4C-8D58-7CC07C71E431}" type="presParOf" srcId="{FD856CE2-EBC6-D544-A418-D3135C7D7CB6}" destId="{37ECBE6A-25AE-8745-A397-3DB70ADE048C}" srcOrd="5" destOrd="0" presId="urn:microsoft.com/office/officeart/2008/layout/AccentedPicture"/>
    <dgm:cxn modelId="{7DB4EAEB-908F-9F43-BD02-4D8ACCD516C0}" type="presParOf" srcId="{FD856CE2-EBC6-D544-A418-D3135C7D7CB6}" destId="{0F44425D-141A-5D44-9E53-FA3762D5B306}" srcOrd="6" destOrd="0" presId="urn:microsoft.com/office/officeart/2008/layout/AccentedPicture"/>
    <dgm:cxn modelId="{1E9B059E-8E56-104B-BE08-E94A5FD09C05}" type="presParOf" srcId="{0F44425D-141A-5D44-9E53-FA3762D5B306}" destId="{1D40112D-EBA9-E84D-88AF-5E4880BF78B9}" srcOrd="0" destOrd="0" presId="urn:microsoft.com/office/officeart/2008/layout/AccentedPicture"/>
    <dgm:cxn modelId="{D2BEE326-78B8-F04D-99FF-6C9F3524D1D6}" type="presParOf" srcId="{0F44425D-141A-5D44-9E53-FA3762D5B306}" destId="{28642EBE-B057-CC47-95AA-A9822FB06B0C}" srcOrd="1" destOrd="0" presId="urn:microsoft.com/office/officeart/2008/layout/AccentedPicture"/>
    <dgm:cxn modelId="{30F95640-E1ED-6245-A07A-EAE7F56A27FB}" type="presParOf" srcId="{0F44425D-141A-5D44-9E53-FA3762D5B306}" destId="{9FD28607-9233-6544-9A91-1D93C5C34E91}" srcOrd="2" destOrd="0" presId="urn:microsoft.com/office/officeart/2008/layout/AccentedPicture"/>
    <dgm:cxn modelId="{EFDBD3B6-C9A6-4945-AD9C-1A06487CE5FE}" type="presParOf" srcId="{9FD28607-9233-6544-9A91-1D93C5C34E91}" destId="{32AB3D14-BADB-3A4F-8B8C-6CA73FDC4CCD}" srcOrd="0" destOrd="0" presId="urn:microsoft.com/office/officeart/2008/layout/AccentedPicture"/>
    <dgm:cxn modelId="{FE0DA853-608A-6C42-884F-63202FF017CC}" type="presParOf" srcId="{FD856CE2-EBC6-D544-A418-D3135C7D7CB6}" destId="{A91BF701-EE4C-3D46-AE24-9DD90B416328}" srcOrd="7" destOrd="0" presId="urn:microsoft.com/office/officeart/2008/layout/AccentedPicture"/>
    <dgm:cxn modelId="{AA621A7B-497E-3448-A664-36786DF3B023}" type="presParOf" srcId="{FD856CE2-EBC6-D544-A418-D3135C7D7CB6}" destId="{C80430DF-AB05-144E-8F11-B936417D8AC1}" srcOrd="8" destOrd="0" presId="urn:microsoft.com/office/officeart/2008/layout/AccentedPicture"/>
    <dgm:cxn modelId="{8777A1A5-19A8-B34E-BD57-81726FD0BAB5}" type="presParOf" srcId="{C80430DF-AB05-144E-8F11-B936417D8AC1}" destId="{B1979484-D5A9-9A42-BC36-D614E2BB3665}" srcOrd="0" destOrd="0" presId="urn:microsoft.com/office/officeart/2008/layout/AccentedPicture"/>
    <dgm:cxn modelId="{E7B7181A-7083-5740-B977-4F1F82A1E6CA}" type="presParOf" srcId="{C80430DF-AB05-144E-8F11-B936417D8AC1}" destId="{FF3D3408-4B97-4C4D-AF00-C74008534D08}" srcOrd="1" destOrd="0" presId="urn:microsoft.com/office/officeart/2008/layout/AccentedPicture"/>
    <dgm:cxn modelId="{7D0125D1-1F1F-844B-B846-DA00FB37761D}" type="presParOf" srcId="{C80430DF-AB05-144E-8F11-B936417D8AC1}" destId="{DE754A8A-9C14-034D-8431-42FB10C46BF4}" srcOrd="2" destOrd="0" presId="urn:microsoft.com/office/officeart/2008/layout/AccentedPicture"/>
    <dgm:cxn modelId="{85CFB703-7FD9-584F-9EC5-48FA7AE3A911}" type="presParOf" srcId="{DE754A8A-9C14-034D-8431-42FB10C46BF4}" destId="{09AE718E-F252-4A46-A9E3-1F7849BBA681}" srcOrd="0" destOrd="0" presId="urn:microsoft.com/office/officeart/2008/layout/AccentedPicture"/>
    <dgm:cxn modelId="{97602B6A-6862-F04D-91EB-468B68F6EBE4}" type="presParOf" srcId="{FD856CE2-EBC6-D544-A418-D3135C7D7CB6}" destId="{72542C59-3590-3E43-BAFC-297CEC70D15C}" srcOrd="9" destOrd="0" presId="urn:microsoft.com/office/officeart/2008/layout/AccentedPicture"/>
    <dgm:cxn modelId="{C055B67A-AC57-1D4B-8DE7-8D1E0D7813E8}" type="presParOf" srcId="{FD856CE2-EBC6-D544-A418-D3135C7D7CB6}" destId="{A7030A15-7AB3-A848-9C6C-10A8BFE78794}" srcOrd="10" destOrd="0" presId="urn:microsoft.com/office/officeart/2008/layout/AccentedPicture"/>
    <dgm:cxn modelId="{536B93E2-92BD-B14E-8168-0515821B7F2F}" type="presParOf" srcId="{A7030A15-7AB3-A848-9C6C-10A8BFE78794}" destId="{E71B1D5D-A2D6-7B4F-9826-AC3662FABC4C}" srcOrd="0" destOrd="0" presId="urn:microsoft.com/office/officeart/2008/layout/AccentedPicture"/>
    <dgm:cxn modelId="{BF0107E9-5FCE-0B4B-852C-C80AEE689E07}" type="presParOf" srcId="{A7030A15-7AB3-A848-9C6C-10A8BFE78794}" destId="{9AAEFEE4-3E30-E041-AFAB-B2E3E371A6CB}" srcOrd="1" destOrd="0" presId="urn:microsoft.com/office/officeart/2008/layout/AccentedPicture"/>
    <dgm:cxn modelId="{98111F82-96D3-4A42-A6DF-52BC79888318}" type="presParOf" srcId="{A7030A15-7AB3-A848-9C6C-10A8BFE78794}" destId="{CF6DDEF0-0717-1A43-9309-237C699F52B2}" srcOrd="2" destOrd="0" presId="urn:microsoft.com/office/officeart/2008/layout/AccentedPicture"/>
    <dgm:cxn modelId="{E0516D50-99B1-EC40-AC2D-92BA00374970}" type="presParOf" srcId="{CF6DDEF0-0717-1A43-9309-237C699F52B2}" destId="{6A25A991-D865-344A-A70A-6A1868C469E5}" srcOrd="0" destOrd="0" presId="urn:microsoft.com/office/officeart/2008/layout/AccentedPicture"/>
    <dgm:cxn modelId="{D1743F6E-3D62-6E47-BA3E-663163A35F39}" type="presParOf" srcId="{FD856CE2-EBC6-D544-A418-D3135C7D7CB6}" destId="{C6A14760-4CE8-9848-AE9F-75BA7F5FFCB8}" srcOrd="11" destOrd="0" presId="urn:microsoft.com/office/officeart/2008/layout/AccentedPicture"/>
    <dgm:cxn modelId="{1A1BBCEC-51F0-7643-B121-B1E5D4844E9D}" type="presParOf" srcId="{FD856CE2-EBC6-D544-A418-D3135C7D7CB6}" destId="{BCD83AEE-B6F9-4744-9148-397F7DF4A934}" srcOrd="12" destOrd="0" presId="urn:microsoft.com/office/officeart/2008/layout/AccentedPicture"/>
    <dgm:cxn modelId="{866F99F0-DF07-8A40-928A-114F5F8A9C55}" type="presParOf" srcId="{BCD83AEE-B6F9-4744-9148-397F7DF4A934}" destId="{DF6F593A-6599-7C42-962B-5FBE60B74D9F}" srcOrd="0" destOrd="0" presId="urn:microsoft.com/office/officeart/2008/layout/AccentedPicture"/>
    <dgm:cxn modelId="{4FAAA671-D1CC-0647-9BC5-F75B7FE1121F}" type="presParOf" srcId="{BCD83AEE-B6F9-4744-9148-397F7DF4A934}" destId="{CE8D02A0-27D6-5147-8CF1-71E60ABC242D}" srcOrd="1" destOrd="0" presId="urn:microsoft.com/office/officeart/2008/layout/AccentedPicture"/>
    <dgm:cxn modelId="{F6157206-8323-AA40-8C78-39176372055E}" type="presParOf" srcId="{BCD83AEE-B6F9-4744-9148-397F7DF4A934}" destId="{DA5A5563-0F7A-D041-A677-123B3217C4B0}" srcOrd="2" destOrd="0" presId="urn:microsoft.com/office/officeart/2008/layout/AccentedPicture"/>
    <dgm:cxn modelId="{AA27E7C0-83EE-3F42-B2DA-9EBF181F41C0}" type="presParOf" srcId="{DA5A5563-0F7A-D041-A677-123B3217C4B0}" destId="{F18F3026-32EC-C440-A180-53EC90E1B4E5}" srcOrd="0" destOrd="0" presId="urn:microsoft.com/office/officeart/2008/layout/AccentedPicture"/>
    <dgm:cxn modelId="{691DE84E-4FBE-AB44-8E87-CB013F2C86D8}" type="presParOf" srcId="{FD856CE2-EBC6-D544-A418-D3135C7D7CB6}" destId="{12DE63D0-915B-0046-ADDD-09D7CBECB9DF}" srcOrd="13" destOrd="0" presId="urn:microsoft.com/office/officeart/2008/layout/AccentedPicture"/>
    <dgm:cxn modelId="{BF8E0118-85B1-E44C-AE97-6070CDDC8035}" type="presParOf" srcId="{FD856CE2-EBC6-D544-A418-D3135C7D7CB6}" destId="{1EF05A56-0D5B-824F-AB00-477F9243184D}" srcOrd="14" destOrd="0" presId="urn:microsoft.com/office/officeart/2008/layout/AccentedPicture"/>
    <dgm:cxn modelId="{794CFCD3-F107-074F-B772-EDE2C2B6A02E}" type="presParOf" srcId="{1EF05A56-0D5B-824F-AB00-477F9243184D}" destId="{652678AE-BFB4-2D4D-B6BC-9034147E393E}" srcOrd="0" destOrd="0" presId="urn:microsoft.com/office/officeart/2008/layout/AccentedPicture"/>
    <dgm:cxn modelId="{8BB7CF15-A842-4C40-A7F6-FC780CFC23BD}" type="presParOf" srcId="{1EF05A56-0D5B-824F-AB00-477F9243184D}" destId="{7169C993-46C9-D341-90E0-383279C6146D}" srcOrd="1" destOrd="0" presId="urn:microsoft.com/office/officeart/2008/layout/AccentedPicture"/>
    <dgm:cxn modelId="{73EEB88C-AE9A-B446-9983-F93CB5D94FF8}" type="presParOf" srcId="{1EF05A56-0D5B-824F-AB00-477F9243184D}" destId="{80D77175-57A0-8D44-BFDB-D54E81925060}" srcOrd="2" destOrd="0" presId="urn:microsoft.com/office/officeart/2008/layout/AccentedPicture"/>
    <dgm:cxn modelId="{6563315B-E64D-E843-AD30-431F21348806}" type="presParOf" srcId="{80D77175-57A0-8D44-BFDB-D54E81925060}" destId="{1217D876-C810-6542-89A9-01A79C67A5EB}" srcOrd="0" destOrd="0" presId="urn:microsoft.com/office/officeart/2008/layout/AccentedPicture"/>
    <dgm:cxn modelId="{4300A54B-C40E-D048-B569-E8E038F0E75C}" type="presParOf" srcId="{FD856CE2-EBC6-D544-A418-D3135C7D7CB6}" destId="{E1EB8C45-533D-5145-BA9F-0BA2F23FE148}" srcOrd="15" destOrd="0" presId="urn:microsoft.com/office/officeart/2008/layout/AccentedPicture"/>
    <dgm:cxn modelId="{E4BAFBCD-5A2B-9A41-B491-35499604FF26}" type="presParOf" srcId="{FD856CE2-EBC6-D544-A418-D3135C7D7CB6}" destId="{49858360-8E9F-0041-A59C-9D23EF4CDF1E}" srcOrd="16" destOrd="0" presId="urn:microsoft.com/office/officeart/2008/layout/AccentedPicture"/>
    <dgm:cxn modelId="{8F784116-EA27-164A-9C0E-9CD69549202E}" type="presParOf" srcId="{49858360-8E9F-0041-A59C-9D23EF4CDF1E}" destId="{B26163BE-FD2E-0C48-B0F5-21AAB3B8F914}" srcOrd="0" destOrd="0" presId="urn:microsoft.com/office/officeart/2008/layout/AccentedPicture"/>
    <dgm:cxn modelId="{0FF5FE2D-663D-F542-8398-79AE3FBC640E}" type="presParOf" srcId="{49858360-8E9F-0041-A59C-9D23EF4CDF1E}" destId="{1DC6A9C4-AA9D-B04B-8227-EF453857540F}" srcOrd="1" destOrd="0" presId="urn:microsoft.com/office/officeart/2008/layout/AccentedPicture"/>
    <dgm:cxn modelId="{30442A0D-7C58-1849-B802-0655F2848AFA}" type="presParOf" srcId="{49858360-8E9F-0041-A59C-9D23EF4CDF1E}" destId="{A8E24680-7AA2-C049-ACC5-542FBC12D611}" srcOrd="2" destOrd="0" presId="urn:microsoft.com/office/officeart/2008/layout/AccentedPicture"/>
    <dgm:cxn modelId="{D7B6D246-923D-C44B-B21C-E748AA3CF6A7}" type="presParOf" srcId="{A8E24680-7AA2-C049-ACC5-542FBC12D611}" destId="{076DE36D-0077-F44F-AFF7-5E70C3373294}" srcOrd="0" destOrd="0" presId="urn:microsoft.com/office/officeart/2008/layout/AccentedPicture"/>
    <dgm:cxn modelId="{B5031A23-1587-664D-A2C1-992F7F277813}" type="presParOf" srcId="{FD856CE2-EBC6-D544-A418-D3135C7D7CB6}" destId="{DDD7AE25-7879-2040-95C7-4F08269FBB5D}" srcOrd="17" destOrd="0" presId="urn:microsoft.com/office/officeart/2008/layout/AccentedPicture"/>
    <dgm:cxn modelId="{CD40C642-FDD9-5B4B-B288-C112E380A8FD}" type="presParOf" srcId="{FD856CE2-EBC6-D544-A418-D3135C7D7CB6}" destId="{04C0E5A8-3F89-DB4E-818C-93653D383BF9}" srcOrd="18" destOrd="0" presId="urn:microsoft.com/office/officeart/2008/layout/AccentedPicture"/>
    <dgm:cxn modelId="{B913A8DC-2407-AF4F-B234-B3330961CEA8}" type="presParOf" srcId="{04C0E5A8-3F89-DB4E-818C-93653D383BF9}" destId="{3AC6D089-5318-684C-B0CC-5352559405AD}" srcOrd="0" destOrd="0" presId="urn:microsoft.com/office/officeart/2008/layout/AccentedPicture"/>
    <dgm:cxn modelId="{EF822662-75AB-064D-B5EC-839FA07CFEE3}" type="presParOf" srcId="{04C0E5A8-3F89-DB4E-818C-93653D383BF9}" destId="{32DB171C-EAB0-444A-A808-70A13D3982D8}" srcOrd="1" destOrd="0" presId="urn:microsoft.com/office/officeart/2008/layout/AccentedPicture"/>
    <dgm:cxn modelId="{260048BA-6AB6-8A48-8085-490236317DB0}" type="presParOf" srcId="{04C0E5A8-3F89-DB4E-818C-93653D383BF9}" destId="{99E2D439-8EF6-DF4C-A49A-A48BBF52960A}" srcOrd="2" destOrd="0" presId="urn:microsoft.com/office/officeart/2008/layout/AccentedPicture"/>
    <dgm:cxn modelId="{F568470D-3CA1-FF44-924C-83C74062D051}" type="presParOf" srcId="{99E2D439-8EF6-DF4C-A49A-A48BBF52960A}" destId="{F3FCAC70-34E4-4445-BD2A-B70FEC1028B2}" srcOrd="0" destOrd="0" presId="urn:microsoft.com/office/officeart/2008/layout/AccentedPicture"/>
    <dgm:cxn modelId="{7C542037-30F8-D34F-A0CC-7D31CF03FF2D}" type="presParOf" srcId="{FD856CE2-EBC6-D544-A418-D3135C7D7CB6}" destId="{1F0072A5-0F7B-3D4F-A282-46F333CC047A}" srcOrd="19" destOrd="0" presId="urn:microsoft.com/office/officeart/2008/layout/AccentedPicture"/>
    <dgm:cxn modelId="{1CD522B9-C019-3444-85DB-011719FE0602}" type="presParOf" srcId="{FD856CE2-EBC6-D544-A418-D3135C7D7CB6}" destId="{F0E7C241-81AE-8F48-A6C6-606404CE154C}" srcOrd="20" destOrd="0" presId="urn:microsoft.com/office/officeart/2008/layout/AccentedPicture"/>
    <dgm:cxn modelId="{C64D86E1-F8B0-FE40-98E6-19D88DF6E760}" type="presParOf" srcId="{F0E7C241-81AE-8F48-A6C6-606404CE154C}" destId="{03D02E5C-DEA7-9B4A-90C8-A84857CE87CD}" srcOrd="0" destOrd="0" presId="urn:microsoft.com/office/officeart/2008/layout/AccentedPicture"/>
    <dgm:cxn modelId="{9E4C26A1-DAF2-944E-91D3-DE2D02C61FD1}" type="presParOf" srcId="{F0E7C241-81AE-8F48-A6C6-606404CE154C}" destId="{43A9E518-8C38-8D4B-82F6-EE3BACA89BFF}" srcOrd="1" destOrd="0" presId="urn:microsoft.com/office/officeart/2008/layout/AccentedPicture"/>
    <dgm:cxn modelId="{58EDF88E-0DAF-CC48-8A53-E372FC28387F}" type="presParOf" srcId="{F0E7C241-81AE-8F48-A6C6-606404CE154C}" destId="{46BFFB5D-F291-C342-824C-03668E49DD66}" srcOrd="2" destOrd="0" presId="urn:microsoft.com/office/officeart/2008/layout/AccentedPicture"/>
    <dgm:cxn modelId="{A45557FD-09FC-D846-B357-B6E6DA3D0A19}" type="presParOf" srcId="{46BFFB5D-F291-C342-824C-03668E49DD66}" destId="{9056FE5F-EBD6-3141-A447-DDCB167CF111}" srcOrd="0" destOrd="0" presId="urn:microsoft.com/office/officeart/2008/layout/AccentedPicture"/>
    <dgm:cxn modelId="{381F2E7D-CA40-DA44-BA84-DF1CA213B9E0}" type="presParOf" srcId="{FD856CE2-EBC6-D544-A418-D3135C7D7CB6}" destId="{228A71A7-A3B1-8948-86C0-9026DB73404C}" srcOrd="21" destOrd="0" presId="urn:microsoft.com/office/officeart/2008/layout/AccentedPicture"/>
    <dgm:cxn modelId="{58A2CD70-7032-1842-AF39-36C24261E69E}" type="presParOf" srcId="{FD856CE2-EBC6-D544-A418-D3135C7D7CB6}" destId="{3E285603-DA78-5F4A-B375-5BFFFF53E883}" srcOrd="22" destOrd="0" presId="urn:microsoft.com/office/officeart/2008/layout/AccentedPicture"/>
    <dgm:cxn modelId="{42126834-9400-0647-83FE-31868E5A3130}" type="presParOf" srcId="{3E285603-DA78-5F4A-B375-5BFFFF53E883}" destId="{6391D895-373D-474E-A3B2-06B069EFFD1A}" srcOrd="0" destOrd="0" presId="urn:microsoft.com/office/officeart/2008/layout/AccentedPicture"/>
    <dgm:cxn modelId="{895E6D7B-490E-E448-BA4B-FA4E4184636D}" type="presParOf" srcId="{3E285603-DA78-5F4A-B375-5BFFFF53E883}" destId="{ADF70A26-EC18-DF48-BB20-71EB153AAE62}" srcOrd="1" destOrd="0" presId="urn:microsoft.com/office/officeart/2008/layout/AccentedPicture"/>
    <dgm:cxn modelId="{50B11229-A265-ED49-9F0C-A9341DEAB0BF}" type="presParOf" srcId="{3E285603-DA78-5F4A-B375-5BFFFF53E883}" destId="{F11FBDC2-88D8-184B-AFED-6DAF623502DC}" srcOrd="2" destOrd="0" presId="urn:microsoft.com/office/officeart/2008/layout/AccentedPicture"/>
    <dgm:cxn modelId="{DA4B0C35-34D7-C04A-A36F-A88EB1377106}" type="presParOf" srcId="{F11FBDC2-88D8-184B-AFED-6DAF623502DC}" destId="{8A76AD39-E710-314C-9EC5-9B22ECA133C3}" srcOrd="0" destOrd="0" presId="urn:microsoft.com/office/officeart/2008/layout/AccentedPicture"/>
    <dgm:cxn modelId="{AEC4792E-F893-F14A-B919-0EBADE3792E8}" type="presParOf" srcId="{FD856CE2-EBC6-D544-A418-D3135C7D7CB6}" destId="{C076EEDB-0F90-614F-83DF-87D3221CB351}" srcOrd="23" destOrd="0" presId="urn:microsoft.com/office/officeart/2008/layout/AccentedPicture"/>
    <dgm:cxn modelId="{4F800835-4446-3841-93B6-A544D9EB2BE5}" type="presParOf" srcId="{FD856CE2-EBC6-D544-A418-D3135C7D7CB6}" destId="{71196C83-6D0C-0045-8094-26F72EDCE6F1}" srcOrd="24" destOrd="0" presId="urn:microsoft.com/office/officeart/2008/layout/AccentedPicture"/>
    <dgm:cxn modelId="{F0A52F6D-2DCB-8645-8A1F-4380DAB06328}" type="presParOf" srcId="{71196C83-6D0C-0045-8094-26F72EDCE6F1}" destId="{6B007BA8-3242-EA45-9984-B6E14079A4F6}" srcOrd="0" destOrd="0" presId="urn:microsoft.com/office/officeart/2008/layout/AccentedPicture"/>
    <dgm:cxn modelId="{B25A2B0C-140F-494C-9253-AC678833093D}" type="presParOf" srcId="{71196C83-6D0C-0045-8094-26F72EDCE6F1}" destId="{4844CA3E-264C-7A45-9163-8EDA81807CF4}" srcOrd="1" destOrd="0" presId="urn:microsoft.com/office/officeart/2008/layout/AccentedPicture"/>
    <dgm:cxn modelId="{1E07781C-4A10-C84A-AA42-18980B5419AA}" type="presParOf" srcId="{71196C83-6D0C-0045-8094-26F72EDCE6F1}" destId="{8EAA6D7D-DD2B-E146-9E40-B5A4B0D20370}" srcOrd="2" destOrd="0" presId="urn:microsoft.com/office/officeart/2008/layout/AccentedPicture"/>
    <dgm:cxn modelId="{507669F9-36C2-E845-985A-52B34FA5B8CF}" type="presParOf" srcId="{8EAA6D7D-DD2B-E146-9E40-B5A4B0D20370}" destId="{0338899D-5A21-E24A-9EC5-2B7AB87748DD}" srcOrd="0" destOrd="0" presId="urn:microsoft.com/office/officeart/2008/layout/AccentedPicture"/>
    <dgm:cxn modelId="{4285F016-97D2-3043-AFD6-CC50EDB979C1}" type="presParOf" srcId="{FD856CE2-EBC6-D544-A418-D3135C7D7CB6}" destId="{F0AFAADD-C942-EF48-A30C-D23BDFB8F7DC}" srcOrd="25" destOrd="0" presId="urn:microsoft.com/office/officeart/2008/layout/AccentedPicture"/>
    <dgm:cxn modelId="{22730AC4-F918-C147-AAF9-F5633E6FE3DE}" type="presParOf" srcId="{FD856CE2-EBC6-D544-A418-D3135C7D7CB6}" destId="{1B9C8418-C810-7544-9FC5-6088BF48E7F4}" srcOrd="26" destOrd="0" presId="urn:microsoft.com/office/officeart/2008/layout/AccentedPicture"/>
    <dgm:cxn modelId="{1788CA95-A73A-264E-9644-804FE60879D6}" type="presParOf" srcId="{1B9C8418-C810-7544-9FC5-6088BF48E7F4}" destId="{785D30E5-797A-6942-8C79-664CEDBAAE8E}" srcOrd="0" destOrd="0" presId="urn:microsoft.com/office/officeart/2008/layout/AccentedPicture"/>
    <dgm:cxn modelId="{DD1699E8-CF36-3F4A-8B39-2202E87C6133}" type="presParOf" srcId="{1B9C8418-C810-7544-9FC5-6088BF48E7F4}" destId="{2B94E016-6179-1E42-AE17-A40A356A422E}" srcOrd="1" destOrd="0" presId="urn:microsoft.com/office/officeart/2008/layout/AccentedPicture"/>
    <dgm:cxn modelId="{F2D5205B-D230-6044-AEEF-0B4333827643}" type="presParOf" srcId="{1B9C8418-C810-7544-9FC5-6088BF48E7F4}" destId="{D1C55BFA-06DE-BA48-A8C7-4C3F952D9270}" srcOrd="2" destOrd="0" presId="urn:microsoft.com/office/officeart/2008/layout/AccentedPicture"/>
    <dgm:cxn modelId="{375A7D5E-8119-0A4C-B5A3-9FF827FC1743}" type="presParOf" srcId="{D1C55BFA-06DE-BA48-A8C7-4C3F952D9270}" destId="{643A2BB8-53DE-E044-B5CA-8785180EB543}" srcOrd="0" destOrd="0" presId="urn:microsoft.com/office/officeart/2008/layout/AccentedPicture"/>
    <dgm:cxn modelId="{54EA47B8-DA13-4642-BAEE-5FA4A0E522CB}" type="presParOf" srcId="{FD856CE2-EBC6-D544-A418-D3135C7D7CB6}" destId="{99335EFD-B0AE-F347-A3D3-87D795B5E870}" srcOrd="27" destOrd="0" presId="urn:microsoft.com/office/officeart/2008/layout/AccentedPicture"/>
    <dgm:cxn modelId="{E0C36EC3-2B93-AD49-9040-52F4036C3E0B}" type="presParOf" srcId="{FD856CE2-EBC6-D544-A418-D3135C7D7CB6}" destId="{8D9D6E79-C43F-634F-9125-A445C66CCB59}" srcOrd="28" destOrd="0" presId="urn:microsoft.com/office/officeart/2008/layout/AccentedPicture"/>
    <dgm:cxn modelId="{EF5B9274-5B74-054C-903C-1E5A14184CF3}" type="presParOf" srcId="{8D9D6E79-C43F-634F-9125-A445C66CCB59}" destId="{3E8B14B1-420F-1949-AF73-5CF0E9E6161A}" srcOrd="0" destOrd="0" presId="urn:microsoft.com/office/officeart/2008/layout/AccentedPicture"/>
    <dgm:cxn modelId="{2E40E217-DA23-0B44-9D33-74236589A592}" type="presParOf" srcId="{8D9D6E79-C43F-634F-9125-A445C66CCB59}" destId="{2217E75E-42B5-B146-B407-C36F49134495}" srcOrd="1" destOrd="0" presId="urn:microsoft.com/office/officeart/2008/layout/AccentedPicture"/>
    <dgm:cxn modelId="{292F20A0-6558-4244-88BA-D447A7A53780}" type="presParOf" srcId="{8D9D6E79-C43F-634F-9125-A445C66CCB59}" destId="{F3799BBE-10E5-C242-8568-CCFEF55FE87F}" srcOrd="2" destOrd="0" presId="urn:microsoft.com/office/officeart/2008/layout/AccentedPicture"/>
    <dgm:cxn modelId="{756D7C13-9A69-A44D-8C66-48795BA44F6F}" type="presParOf" srcId="{F3799BBE-10E5-C242-8568-CCFEF55FE87F}" destId="{24766320-EFC6-2642-863E-8D4D7D776881}" srcOrd="0" destOrd="0" presId="urn:microsoft.com/office/officeart/2008/layout/AccentedPicture"/>
    <dgm:cxn modelId="{42765B08-D6FE-7B4B-9355-6FD32F601FC3}" type="presParOf" srcId="{0C84C3D7-0FAF-2E43-B73A-36780710C4A1}" destId="{1600962C-625A-3240-AD02-57B8617853BA}" srcOrd="3" destOrd="0" presId="urn:microsoft.com/office/officeart/2008/layout/AccentedPicture"/>
    <dgm:cxn modelId="{2DA77F13-60BE-4C49-BC45-42F9F98A2DB6}" type="presParOf" srcId="{1600962C-625A-3240-AD02-57B8617853BA}" destId="{5AA56F37-FA79-2342-8368-B15ED1F06A9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2D31F-BC04-E54F-871F-64FE3AFCB361}">
      <dsp:nvSpPr>
        <dsp:cNvPr id="0" name=""/>
        <dsp:cNvSpPr/>
      </dsp:nvSpPr>
      <dsp:spPr>
        <a:xfrm>
          <a:off x="1776035" y="250150"/>
          <a:ext cx="3918384" cy="4997939"/>
        </a:xfrm>
        <a:prstGeom prst="round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1B927-67DA-0643-A42B-B7879DB4B62F}">
      <dsp:nvSpPr>
        <dsp:cNvPr id="0" name=""/>
        <dsp:cNvSpPr/>
      </dsp:nvSpPr>
      <dsp:spPr>
        <a:xfrm>
          <a:off x="2199996" y="2000671"/>
          <a:ext cx="3737019" cy="635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Lyde</a:t>
          </a:r>
          <a:endParaRPr lang="en-US" sz="4200" kern="1200" dirty="0"/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P" sz="3200" kern="1200" dirty="0">
              <a:latin typeface="Arial" panose="020B0604020202020204" pitchFamily="34" charset="0"/>
              <a:cs typeface="Arial" panose="020B0604020202020204" pitchFamily="34" charset="0"/>
            </a:rPr>
            <a:t>(658390, 15)</a:t>
          </a:r>
          <a:endParaRPr lang="en-NP" sz="3200" kern="1200" dirty="0"/>
        </a:p>
      </dsp:txBody>
      <dsp:txXfrm>
        <a:off x="2199996" y="2000671"/>
        <a:ext cx="3737019" cy="63510"/>
      </dsp:txXfrm>
    </dsp:sp>
    <dsp:sp modelId="{31E52A3C-9986-CB42-AD13-56E78F435C29}">
      <dsp:nvSpPr>
        <dsp:cNvPr id="0" name=""/>
        <dsp:cNvSpPr/>
      </dsp:nvSpPr>
      <dsp:spPr>
        <a:xfrm>
          <a:off x="190915" y="536632"/>
          <a:ext cx="313640" cy="31364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1715B-09DF-9643-8124-9A51E7B0B516}">
      <dsp:nvSpPr>
        <dsp:cNvPr id="0" name=""/>
        <dsp:cNvSpPr/>
      </dsp:nvSpPr>
      <dsp:spPr>
        <a:xfrm>
          <a:off x="221122" y="506748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P" sz="1900" kern="1200" dirty="0"/>
            <a:t>1. source,</a:t>
          </a:r>
        </a:p>
      </dsp:txBody>
      <dsp:txXfrm>
        <a:off x="221122" y="506748"/>
        <a:ext cx="2947832" cy="313640"/>
      </dsp:txXfrm>
    </dsp:sp>
    <dsp:sp modelId="{52472DA7-CD71-7448-BA0C-56801B181773}">
      <dsp:nvSpPr>
        <dsp:cNvPr id="0" name=""/>
        <dsp:cNvSpPr/>
      </dsp:nvSpPr>
      <dsp:spPr>
        <a:xfrm>
          <a:off x="216659" y="1172936"/>
          <a:ext cx="313640" cy="313640"/>
        </a:xfrm>
        <a:prstGeom prst="ellipse">
          <a:avLst/>
        </a:prstGeom>
        <a:solidFill>
          <a:schemeClr val="accent2">
            <a:tint val="50000"/>
            <a:hueOff val="-62904"/>
            <a:satOff val="-5441"/>
            <a:lumOff val="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52536-0C29-674D-88F0-91D4CE7A818A}">
      <dsp:nvSpPr>
        <dsp:cNvPr id="0" name=""/>
        <dsp:cNvSpPr/>
      </dsp:nvSpPr>
      <dsp:spPr>
        <a:xfrm>
          <a:off x="230172" y="1155519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survey, </a:t>
          </a:r>
          <a:endParaRPr lang="en-NP" sz="1900" kern="1200" dirty="0"/>
        </a:p>
      </dsp:txBody>
      <dsp:txXfrm>
        <a:off x="230172" y="1155519"/>
        <a:ext cx="2947832" cy="313640"/>
      </dsp:txXfrm>
    </dsp:sp>
    <dsp:sp modelId="{141769A8-2850-E447-918F-59AF3D551A5C}">
      <dsp:nvSpPr>
        <dsp:cNvPr id="0" name=""/>
        <dsp:cNvSpPr/>
      </dsp:nvSpPr>
      <dsp:spPr>
        <a:xfrm>
          <a:off x="173495" y="1769454"/>
          <a:ext cx="313640" cy="313640"/>
        </a:xfrm>
        <a:prstGeom prst="ellipse">
          <a:avLst/>
        </a:prstGeom>
        <a:solidFill>
          <a:schemeClr val="accent2">
            <a:tint val="50000"/>
            <a:hueOff val="-125809"/>
            <a:satOff val="-10881"/>
            <a:lumOff val="1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11270-BA20-594D-A4D2-C45DA44F80DA}">
      <dsp:nvSpPr>
        <dsp:cNvPr id="0" name=""/>
        <dsp:cNvSpPr/>
      </dsp:nvSpPr>
      <dsp:spPr>
        <a:xfrm>
          <a:off x="221447" y="1760751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year, </a:t>
          </a:r>
          <a:endParaRPr lang="en-NP" sz="1900" kern="1200" dirty="0"/>
        </a:p>
      </dsp:txBody>
      <dsp:txXfrm>
        <a:off x="221447" y="1760751"/>
        <a:ext cx="2947832" cy="313640"/>
      </dsp:txXfrm>
    </dsp:sp>
    <dsp:sp modelId="{28642EBE-B057-CC47-95AA-A9822FB06B0C}">
      <dsp:nvSpPr>
        <dsp:cNvPr id="0" name=""/>
        <dsp:cNvSpPr/>
      </dsp:nvSpPr>
      <dsp:spPr>
        <a:xfrm>
          <a:off x="140664" y="2749141"/>
          <a:ext cx="313640" cy="313640"/>
        </a:xfrm>
        <a:prstGeom prst="ellipse">
          <a:avLst/>
        </a:prstGeom>
        <a:solidFill>
          <a:schemeClr val="accent2">
            <a:tint val="50000"/>
            <a:hueOff val="-188713"/>
            <a:satOff val="-16322"/>
            <a:lumOff val="1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B3D14-BADB-3A4F-8B8C-6CA73FDC4CCD}">
      <dsp:nvSpPr>
        <dsp:cNvPr id="0" name=""/>
        <dsp:cNvSpPr/>
      </dsp:nvSpPr>
      <dsp:spPr>
        <a:xfrm>
          <a:off x="252635" y="2278809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</a:t>
          </a:r>
          <a:r>
            <a:rPr lang="en-US" sz="1900" kern="1200" dirty="0" err="1"/>
            <a:t>bio_year</a:t>
          </a:r>
          <a:r>
            <a:rPr lang="en-US" sz="1900" kern="1200" dirty="0"/>
            <a:t>, </a:t>
          </a:r>
          <a:endParaRPr lang="en-NP" sz="1900" kern="1200" dirty="0"/>
        </a:p>
      </dsp:txBody>
      <dsp:txXfrm>
        <a:off x="252635" y="2278809"/>
        <a:ext cx="2947832" cy="313640"/>
      </dsp:txXfrm>
    </dsp:sp>
    <dsp:sp modelId="{FF3D3408-4B97-4C4D-AF00-C74008534D08}">
      <dsp:nvSpPr>
        <dsp:cNvPr id="0" name=""/>
        <dsp:cNvSpPr/>
      </dsp:nvSpPr>
      <dsp:spPr>
        <a:xfrm>
          <a:off x="5711770" y="706970"/>
          <a:ext cx="313640" cy="313640"/>
        </a:xfrm>
        <a:prstGeom prst="ellipse">
          <a:avLst/>
        </a:prstGeom>
        <a:solidFill>
          <a:schemeClr val="accent2">
            <a:tint val="50000"/>
            <a:hueOff val="-251618"/>
            <a:satOff val="-21763"/>
            <a:lumOff val="2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E718E-F252-4A46-A9E3-1F7849BBA681}">
      <dsp:nvSpPr>
        <dsp:cNvPr id="0" name=""/>
        <dsp:cNvSpPr/>
      </dsp:nvSpPr>
      <dsp:spPr>
        <a:xfrm>
          <a:off x="235125" y="2749141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 latitude, </a:t>
          </a:r>
          <a:endParaRPr lang="en-NP" sz="1900" kern="1200" dirty="0"/>
        </a:p>
      </dsp:txBody>
      <dsp:txXfrm>
        <a:off x="235125" y="2749141"/>
        <a:ext cx="2947832" cy="313640"/>
      </dsp:txXfrm>
    </dsp:sp>
    <dsp:sp modelId="{9AAEFEE4-3E30-E041-AFAB-B2E3E371A6CB}">
      <dsp:nvSpPr>
        <dsp:cNvPr id="0" name=""/>
        <dsp:cNvSpPr/>
      </dsp:nvSpPr>
      <dsp:spPr>
        <a:xfrm>
          <a:off x="5885941" y="1259946"/>
          <a:ext cx="313640" cy="313640"/>
        </a:xfrm>
        <a:prstGeom prst="ellipse">
          <a:avLst/>
        </a:prstGeom>
        <a:solidFill>
          <a:schemeClr val="accent2">
            <a:tint val="50000"/>
            <a:hueOff val="-314522"/>
            <a:satOff val="-27204"/>
            <a:lumOff val="3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A991-D865-344A-A70A-6A1868C469E5}">
      <dsp:nvSpPr>
        <dsp:cNvPr id="0" name=""/>
        <dsp:cNvSpPr/>
      </dsp:nvSpPr>
      <dsp:spPr>
        <a:xfrm>
          <a:off x="159601" y="3245502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6. longitude, </a:t>
          </a:r>
          <a:endParaRPr lang="en-NP" sz="1900" kern="1200" dirty="0"/>
        </a:p>
      </dsp:txBody>
      <dsp:txXfrm>
        <a:off x="159601" y="3245502"/>
        <a:ext cx="2947832" cy="313640"/>
      </dsp:txXfrm>
    </dsp:sp>
    <dsp:sp modelId="{CE8D02A0-27D6-5147-8CF1-71E60ABC242D}">
      <dsp:nvSpPr>
        <dsp:cNvPr id="0" name=""/>
        <dsp:cNvSpPr/>
      </dsp:nvSpPr>
      <dsp:spPr>
        <a:xfrm>
          <a:off x="5790145" y="1847758"/>
          <a:ext cx="313640" cy="313640"/>
        </a:xfrm>
        <a:prstGeom prst="ellipse">
          <a:avLst/>
        </a:prstGeom>
        <a:solidFill>
          <a:schemeClr val="accent2">
            <a:tint val="50000"/>
            <a:hueOff val="-377427"/>
            <a:satOff val="-32644"/>
            <a:lumOff val="3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F3026-32EC-C440-A180-53EC90E1B4E5}">
      <dsp:nvSpPr>
        <dsp:cNvPr id="0" name=""/>
        <dsp:cNvSpPr/>
      </dsp:nvSpPr>
      <dsp:spPr>
        <a:xfrm>
          <a:off x="177170" y="3789768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7. state, </a:t>
          </a:r>
          <a:endParaRPr lang="en-NP" sz="1900" kern="1200" dirty="0"/>
        </a:p>
      </dsp:txBody>
      <dsp:txXfrm>
        <a:off x="177170" y="3789768"/>
        <a:ext cx="2947832" cy="313640"/>
      </dsp:txXfrm>
    </dsp:sp>
    <dsp:sp modelId="{7169C993-46C9-D341-90E0-383279C6146D}">
      <dsp:nvSpPr>
        <dsp:cNvPr id="0" name=""/>
        <dsp:cNvSpPr/>
      </dsp:nvSpPr>
      <dsp:spPr>
        <a:xfrm>
          <a:off x="5790145" y="2331062"/>
          <a:ext cx="313640" cy="313640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7D876-C810-6542-89A9-01A79C67A5EB}">
      <dsp:nvSpPr>
        <dsp:cNvPr id="0" name=""/>
        <dsp:cNvSpPr/>
      </dsp:nvSpPr>
      <dsp:spPr>
        <a:xfrm>
          <a:off x="177170" y="4273075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8. </a:t>
          </a:r>
          <a:r>
            <a:rPr lang="en-US" sz="1900" kern="1200" dirty="0" err="1"/>
            <a:t>lyde_present</a:t>
          </a:r>
          <a:r>
            <a:rPr lang="en-US" sz="1900" kern="1200" dirty="0"/>
            <a:t>, </a:t>
          </a:r>
          <a:endParaRPr lang="en-NP" sz="1900" kern="1200" dirty="0"/>
        </a:p>
      </dsp:txBody>
      <dsp:txXfrm>
        <a:off x="177170" y="4273075"/>
        <a:ext cx="2947832" cy="313640"/>
      </dsp:txXfrm>
    </dsp:sp>
    <dsp:sp modelId="{1DC6A9C4-AA9D-B04B-8227-EF453857540F}">
      <dsp:nvSpPr>
        <dsp:cNvPr id="0" name=""/>
        <dsp:cNvSpPr/>
      </dsp:nvSpPr>
      <dsp:spPr>
        <a:xfrm>
          <a:off x="2230718" y="4917442"/>
          <a:ext cx="313640" cy="313640"/>
        </a:xfrm>
        <a:prstGeom prst="ellipse">
          <a:avLst/>
        </a:prstGeom>
        <a:solidFill>
          <a:schemeClr val="accent2">
            <a:tint val="50000"/>
            <a:hueOff val="-503235"/>
            <a:satOff val="-43526"/>
            <a:lumOff val="5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DE36D-0077-F44F-AFF7-5E70C3373294}">
      <dsp:nvSpPr>
        <dsp:cNvPr id="0" name=""/>
        <dsp:cNvSpPr/>
      </dsp:nvSpPr>
      <dsp:spPr>
        <a:xfrm>
          <a:off x="5799866" y="689481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9. </a:t>
          </a:r>
          <a:r>
            <a:rPr lang="en-US" sz="1900" kern="1200" dirty="0" err="1"/>
            <a:t>lyde_established</a:t>
          </a:r>
          <a:r>
            <a:rPr lang="en-US" sz="1900" kern="1200" dirty="0"/>
            <a:t>, </a:t>
          </a:r>
          <a:endParaRPr lang="en-NP" sz="1900" kern="1200" dirty="0"/>
        </a:p>
      </dsp:txBody>
      <dsp:txXfrm>
        <a:off x="5799866" y="689481"/>
        <a:ext cx="2947832" cy="313640"/>
      </dsp:txXfrm>
    </dsp:sp>
    <dsp:sp modelId="{32DB171C-EAB0-444A-A808-70A13D3982D8}">
      <dsp:nvSpPr>
        <dsp:cNvPr id="0" name=""/>
        <dsp:cNvSpPr/>
      </dsp:nvSpPr>
      <dsp:spPr>
        <a:xfrm>
          <a:off x="5888321" y="2940534"/>
          <a:ext cx="313640" cy="313640"/>
        </a:xfrm>
        <a:prstGeom prst="ellipse">
          <a:avLst/>
        </a:prstGeom>
        <a:solidFill>
          <a:schemeClr val="accent2">
            <a:tint val="50000"/>
            <a:hueOff val="-566140"/>
            <a:satOff val="-48966"/>
            <a:lumOff val="5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CAC70-34E4-4445-BD2A-B70FEC1028B2}">
      <dsp:nvSpPr>
        <dsp:cNvPr id="0" name=""/>
        <dsp:cNvSpPr/>
      </dsp:nvSpPr>
      <dsp:spPr>
        <a:xfrm>
          <a:off x="5860974" y="1233744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10. </a:t>
          </a:r>
          <a:r>
            <a:rPr lang="en-US" sz="1900" kern="1200" dirty="0" err="1"/>
            <a:t>lyde_density</a:t>
          </a:r>
          <a:r>
            <a:rPr lang="en-US" sz="1900" kern="1200" dirty="0"/>
            <a:t>, </a:t>
          </a:r>
        </a:p>
      </dsp:txBody>
      <dsp:txXfrm>
        <a:off x="5860974" y="1233744"/>
        <a:ext cx="2947832" cy="313640"/>
      </dsp:txXfrm>
    </dsp:sp>
    <dsp:sp modelId="{43A9E518-8C38-8D4B-82F6-EE3BACA89BFF}">
      <dsp:nvSpPr>
        <dsp:cNvPr id="0" name=""/>
        <dsp:cNvSpPr/>
      </dsp:nvSpPr>
      <dsp:spPr>
        <a:xfrm>
          <a:off x="5833688" y="3496530"/>
          <a:ext cx="313640" cy="313640"/>
        </a:xfrm>
        <a:prstGeom prst="ellipse">
          <a:avLst/>
        </a:prstGeom>
        <a:solidFill>
          <a:schemeClr val="accent2">
            <a:tint val="50000"/>
            <a:hueOff val="-629044"/>
            <a:satOff val="-54407"/>
            <a:lumOff val="6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6FE5F-EBD6-3141-A447-DDCB167CF111}">
      <dsp:nvSpPr>
        <dsp:cNvPr id="0" name=""/>
        <dsp:cNvSpPr/>
      </dsp:nvSpPr>
      <dsp:spPr>
        <a:xfrm>
          <a:off x="5843523" y="1821556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11. </a:t>
          </a:r>
          <a:r>
            <a:rPr lang="en-US" sz="1900" kern="1200" dirty="0" err="1"/>
            <a:t>source_agency</a:t>
          </a:r>
          <a:r>
            <a:rPr lang="en-US" sz="1900" kern="1200" dirty="0"/>
            <a:t>, </a:t>
          </a:r>
        </a:p>
      </dsp:txBody>
      <dsp:txXfrm>
        <a:off x="5843523" y="1821556"/>
        <a:ext cx="2947832" cy="313640"/>
      </dsp:txXfrm>
    </dsp:sp>
    <dsp:sp modelId="{ADF70A26-EC18-DF48-BB20-71EB153AAE62}">
      <dsp:nvSpPr>
        <dsp:cNvPr id="0" name=""/>
        <dsp:cNvSpPr/>
      </dsp:nvSpPr>
      <dsp:spPr>
        <a:xfrm>
          <a:off x="5859814" y="4123810"/>
          <a:ext cx="313640" cy="313640"/>
        </a:xfrm>
        <a:prstGeom prst="ellipse">
          <a:avLst/>
        </a:prstGeom>
        <a:solidFill>
          <a:schemeClr val="accent2">
            <a:tint val="50000"/>
            <a:hueOff val="-691949"/>
            <a:satOff val="-59848"/>
            <a:lumOff val="68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AD39-E710-314C-9EC5-9B22ECA133C3}">
      <dsp:nvSpPr>
        <dsp:cNvPr id="0" name=""/>
        <dsp:cNvSpPr/>
      </dsp:nvSpPr>
      <dsp:spPr>
        <a:xfrm>
          <a:off x="5819587" y="2304863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12. </a:t>
          </a:r>
          <a:r>
            <a:rPr lang="en-US" sz="1900" kern="1200" dirty="0" err="1"/>
            <a:t>collection_method</a:t>
          </a:r>
          <a:r>
            <a:rPr lang="en-US" sz="1900" kern="1200" dirty="0"/>
            <a:t>, </a:t>
          </a:r>
        </a:p>
      </dsp:txBody>
      <dsp:txXfrm>
        <a:off x="5819587" y="2304863"/>
        <a:ext cx="2947832" cy="313640"/>
      </dsp:txXfrm>
    </dsp:sp>
    <dsp:sp modelId="{4844CA3E-264C-7A45-9163-8EDA81807CF4}">
      <dsp:nvSpPr>
        <dsp:cNvPr id="0" name=""/>
        <dsp:cNvSpPr/>
      </dsp:nvSpPr>
      <dsp:spPr>
        <a:xfrm>
          <a:off x="2248138" y="262686"/>
          <a:ext cx="313640" cy="313640"/>
        </a:xfrm>
        <a:prstGeom prst="ellipse">
          <a:avLst/>
        </a:prstGeom>
        <a:solidFill>
          <a:schemeClr val="accent2">
            <a:tint val="50000"/>
            <a:hueOff val="-754853"/>
            <a:satOff val="-65289"/>
            <a:lumOff val="7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8899D-5A21-E24A-9EC5-2B7AB87748DD}">
      <dsp:nvSpPr>
        <dsp:cNvPr id="0" name=""/>
        <dsp:cNvSpPr/>
      </dsp:nvSpPr>
      <dsp:spPr>
        <a:xfrm>
          <a:off x="5887122" y="2929647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13. </a:t>
          </a:r>
          <a:r>
            <a:rPr lang="en-US" sz="1900" kern="1200" dirty="0" err="1"/>
            <a:t>pointID</a:t>
          </a:r>
          <a:r>
            <a:rPr lang="en-US" sz="1900" kern="1200" dirty="0"/>
            <a:t>, </a:t>
          </a:r>
        </a:p>
      </dsp:txBody>
      <dsp:txXfrm>
        <a:off x="5887122" y="2929647"/>
        <a:ext cx="2947832" cy="313640"/>
      </dsp:txXfrm>
    </dsp:sp>
    <dsp:sp modelId="{2B94E016-6179-1E42-AE17-A40A356A422E}">
      <dsp:nvSpPr>
        <dsp:cNvPr id="0" name=""/>
        <dsp:cNvSpPr/>
      </dsp:nvSpPr>
      <dsp:spPr>
        <a:xfrm>
          <a:off x="4868024" y="267021"/>
          <a:ext cx="313640" cy="313640"/>
        </a:xfrm>
        <a:prstGeom prst="ellipse">
          <a:avLst/>
        </a:prstGeom>
        <a:solidFill>
          <a:schemeClr val="accent2">
            <a:tint val="50000"/>
            <a:hueOff val="-817758"/>
            <a:satOff val="-70729"/>
            <a:lumOff val="8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A2BB8-53DE-E044-B5CA-8785180EB543}">
      <dsp:nvSpPr>
        <dsp:cNvPr id="0" name=""/>
        <dsp:cNvSpPr/>
      </dsp:nvSpPr>
      <dsp:spPr>
        <a:xfrm>
          <a:off x="5861004" y="3485643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14. rounded_longitude_10k, </a:t>
          </a:r>
        </a:p>
      </dsp:txBody>
      <dsp:txXfrm>
        <a:off x="5861004" y="3485643"/>
        <a:ext cx="2947832" cy="313640"/>
      </dsp:txXfrm>
    </dsp:sp>
    <dsp:sp modelId="{2217E75E-42B5-B146-B407-C36F49134495}">
      <dsp:nvSpPr>
        <dsp:cNvPr id="0" name=""/>
        <dsp:cNvSpPr/>
      </dsp:nvSpPr>
      <dsp:spPr>
        <a:xfrm>
          <a:off x="5024848" y="4913023"/>
          <a:ext cx="313640" cy="313640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66320-EFC6-2642-863E-8D4D7D776881}">
      <dsp:nvSpPr>
        <dsp:cNvPr id="0" name=""/>
        <dsp:cNvSpPr/>
      </dsp:nvSpPr>
      <dsp:spPr>
        <a:xfrm>
          <a:off x="5878396" y="4123810"/>
          <a:ext cx="2947832" cy="31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15. rounded_latitude_10k</a:t>
          </a:r>
          <a:endParaRPr lang="en-NP" sz="1900" kern="1200" dirty="0"/>
        </a:p>
      </dsp:txBody>
      <dsp:txXfrm>
        <a:off x="5878396" y="4123810"/>
        <a:ext cx="2947832" cy="313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F149-6A12-5C94-0241-0F17A27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A4AAC-1167-E134-7D76-6337A6D9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A361-44BE-C3CA-DCA5-7D1E8C1B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B74E-C15B-1BB8-B94C-9F95BA44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ECA4-8A9B-9AD1-E907-22E7D49E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CF87-CB87-1722-3473-2FA36FE7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25CD4-35E6-061C-C3BF-DDFDA5DDC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01A7-B83D-673F-011A-046DCAAC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CEDF-D32A-024E-D2F9-8480D7F9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81C9-BBAC-4CBD-4112-3E756A91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73003-A910-616C-3CEB-6DAEA79D0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9DAAE-ACE4-95D7-B00F-DBB3785A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CB70-6093-CC58-F0A0-0B299506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A774-C720-376B-1133-F84AC2AD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7AAB-6416-F1A5-875F-48F679D9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FE42-7E09-BFB0-23E5-A4B2D39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1569-E758-E546-66D7-7332AE88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B83A-137B-B526-BA24-FDA4937B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C366-EE34-301A-D703-02C69BF2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B3D72-255D-C812-4A89-D049AF4B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6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31D2-E5F9-A3AC-71DB-7097313E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3C5E-F6DB-E94C-4352-9522B16A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4003D-51C7-E4B9-47C7-F9793991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30DA-C797-9032-E04A-18B4DF5E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6814-535F-00D3-8E37-7CD34083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4611-215C-4C05-F89A-5E306A04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9F5DB-70A2-5C21-5575-C3212F11F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CA5E2-355B-7C91-014E-91DB1292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59F3-C8DB-44AE-4DB3-3EC6A192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C7600-768E-DF87-2715-707B1BDA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DB095-F45C-A56E-FE37-B063C1CC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BF6F-1665-EF0F-8C10-4730F9BC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2D02F-A5A2-393D-3823-FF646997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3BE1E-08EE-C63E-BA35-2464AFFB3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3B061-DD97-A001-6E38-719E2CBFA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36E74-00BC-1EAC-AA69-DF6634EF7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0BDEB-92E3-2A7A-4338-795FAD61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DBE9FA-D466-8ECD-BEBB-86AAB2F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92AFD-1B8D-A1BC-46E8-2A0B9F2E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895-5684-92D9-739B-7D7EEBB7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203FB-734C-B6C8-066E-A6FDB5D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874E9-8B68-C265-F463-062CF229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C0C4-4C11-0A76-BC3C-42C30354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36CCA-B5D9-4A63-6C95-A39A11AF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AD76A-8F41-D621-61EA-7D72ECA3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8E2A-9499-6DCD-8A21-5DD28087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6304-3821-4776-FF22-F5778C6F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AC6D-36FB-B210-9B66-60F1A1F9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2351E-5232-E552-6C24-6A8FEB1A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47502-0C83-4F25-2130-B0B68F14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34D7A-787E-E7B8-7186-789E17F2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73A4-9216-7237-D0CC-EEB580DD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AB78-11B5-1011-BEF6-EBF97C02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098ED-AB68-4AFB-F595-38855DA74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E6BEC-DFEB-5B25-B68B-C62501A5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66494-F311-F244-ADF9-0F5C41BC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2BEEB-D54C-5FDA-B66D-6251B2ED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9A16-F157-EC78-4D7B-D9B378B7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1C258-A9B9-577A-FE30-55EA94E5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F7FF7-7A6E-6109-3B54-8BA4AFE8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D77F-2848-7894-26D9-A573F422B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10/5/23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D852-FEA3-45BF-AB26-D1543407A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14B0-9A53-650F-AE94-AEE1F056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phis/resources/pests-diseases/hungry-pests/the-threat/spotted-lanternfly/spotted-lanternfly" TargetMode="External"/><Relationship Id="rId2" Type="http://schemas.openxmlformats.org/officeDocument/2006/relationships/hyperlink" Target="https://www.dec.ny.gov/animals/1133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s42003-022-03447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0185-9CDD-0286-0C42-917CB79A7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5628041" cy="2387600"/>
          </a:xfrm>
        </p:spPr>
        <p:txBody>
          <a:bodyPr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Tracking the Spread of the Invasive 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Spotted Lanternfly</a:t>
            </a:r>
            <a:endParaRPr lang="en-NP" sz="4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77770-FD55-AC18-1B05-D7E9FC9E6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4051279"/>
            <a:ext cx="5085580" cy="188175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P" dirty="0">
                <a:solidFill>
                  <a:schemeClr val="bg1"/>
                </a:solidFill>
              </a:rPr>
              <a:t>Team:</a:t>
            </a:r>
            <a:br>
              <a:rPr lang="en-NP" dirty="0">
                <a:solidFill>
                  <a:schemeClr val="bg1"/>
                </a:solidFill>
              </a:rPr>
            </a:br>
            <a:r>
              <a:rPr lang="en-NP" dirty="0">
                <a:solidFill>
                  <a:schemeClr val="bg1"/>
                </a:solidFill>
              </a:rPr>
              <a:t>George Lynch </a:t>
            </a:r>
          </a:p>
          <a:p>
            <a:pPr algn="l"/>
            <a:r>
              <a:rPr lang="en-NP" dirty="0">
                <a:solidFill>
                  <a:schemeClr val="bg1"/>
                </a:solidFill>
              </a:rPr>
              <a:t>Krishna Khanal</a:t>
            </a:r>
          </a:p>
          <a:p>
            <a:pPr algn="l"/>
            <a:r>
              <a:rPr lang="en-NP" dirty="0">
                <a:solidFill>
                  <a:schemeClr val="bg1"/>
                </a:solidFill>
              </a:rPr>
              <a:t>Sushrit Kafle</a:t>
            </a:r>
          </a:p>
          <a:p>
            <a:pPr algn="l"/>
            <a:r>
              <a:rPr lang="en-NP" dirty="0">
                <a:solidFill>
                  <a:schemeClr val="bg1"/>
                </a:solidFill>
              </a:rPr>
              <a:t>Venkatesh Bollineni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close up of a bug&#10;&#10;Description automatically generated">
            <a:extLst>
              <a:ext uri="{FF2B5EF4-FFF2-40B4-BE49-F238E27FC236}">
                <a16:creationId xmlns:a16="http://schemas.microsoft.com/office/drawing/2014/main" id="{FF2670CA-E56C-F15E-2131-C3132A73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88" r="16788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9A95E2-98FB-3AC3-31EF-FA544FB073B0}"/>
              </a:ext>
            </a:extLst>
          </p:cNvPr>
          <p:cNvSpPr txBox="1"/>
          <p:nvPr/>
        </p:nvSpPr>
        <p:spPr>
          <a:xfrm>
            <a:off x="4809623" y="295236"/>
            <a:ext cx="34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dirty="0">
                <a:solidFill>
                  <a:schemeClr val="bg1"/>
                </a:solidFill>
              </a:rPr>
              <a:t>Project Proposal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6406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8AB7D-8DB5-0833-6739-69BEFC1D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P" dirty="0">
                <a:latin typeface="Arial" panose="020B0604020202020204" pitchFamily="34" charset="0"/>
                <a:cs typeface="Arial" panose="020B0604020202020204" pitchFamily="34" charset="0"/>
              </a:rPr>
              <a:t>Spotted Lanternfly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74DE-C4F0-9844-687B-33AE02A5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46" y="1911493"/>
            <a:ext cx="6713552" cy="4119172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Spotted lanternfly (</a:t>
            </a:r>
            <a:r>
              <a:rPr lang="en-US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Lycorma</a:t>
            </a: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delicatula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or SLF, is an invasive insect pest from Asia that feed on a wide variety of plants such as grapevine, hops, maple, walnut, and fruit trees </a:t>
            </a:r>
          </a:p>
          <a:p>
            <a:pPr algn="just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was first discovered in 2014 in the US ( Pennsylvania) and as of 2022, it has been found in 12 states. 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do not fly long distances, but it is a hitchhiker. 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Starting in the fall, SLF seek out outdoor surfaces and lay mud-like egg masses on tree bark, outdoor gear (such as lawnmowers, bikes, and grills), methods of transport, and more.</a:t>
            </a:r>
          </a:p>
        </p:txBody>
      </p:sp>
      <p:pic>
        <p:nvPicPr>
          <p:cNvPr id="1026" name="Picture 2" descr="Oozing wounds caused by spotted lanternfly">
            <a:extLst>
              <a:ext uri="{FF2B5EF4-FFF2-40B4-BE49-F238E27FC236}">
                <a16:creationId xmlns:a16="http://schemas.microsoft.com/office/drawing/2014/main" id="{B38A0455-6C27-9623-CA42-5E4B293D1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19004"/>
          <a:stretch/>
        </p:blipFill>
        <p:spPr bwMode="auto">
          <a:xfrm>
            <a:off x="7678443" y="1832719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0B2B0-76AE-62BD-713F-772F546CA2D6}"/>
              </a:ext>
            </a:extLst>
          </p:cNvPr>
          <p:cNvSpPr txBox="1"/>
          <p:nvPr/>
        </p:nvSpPr>
        <p:spPr>
          <a:xfrm>
            <a:off x="7678443" y="6037637"/>
            <a:ext cx="3653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Oozing wounds and adult SLF on a tree</a:t>
            </a:r>
            <a:br>
              <a:rPr lang="en-US" sz="1100" dirty="0"/>
            </a:br>
            <a:r>
              <a:rPr lang="en-US" sz="11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Photo: Pennsylvania Department of Agriculture,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bugwood.org</a:t>
            </a:r>
            <a:endParaRPr lang="en-NP" sz="1100" dirty="0"/>
          </a:p>
        </p:txBody>
      </p:sp>
    </p:spTree>
    <p:extLst>
      <p:ext uri="{BB962C8B-B14F-4D97-AF65-F5344CB8AC3E}">
        <p14:creationId xmlns:p14="http://schemas.microsoft.com/office/powerpoint/2010/main" val="19978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6B83-5194-58C5-B275-8078B9EAD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23544"/>
            <a:ext cx="5484223" cy="5855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eeds on the sap of more than 70 plant species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akes them vulnerable to diseases and insects.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Excretes large amounts of sticky "honeydew":</a:t>
            </a:r>
          </a:p>
          <a:p>
            <a:pPr lvl="2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promotes the growth of sooty molds that interfere with plant photosynthesis, </a:t>
            </a:r>
          </a:p>
          <a:p>
            <a:pPr lvl="2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in people getting honeydew on their hair, clothes, and other belongings when going outside, hindering outdoor activities.</a:t>
            </a:r>
          </a:p>
          <a:p>
            <a:pPr lvl="2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SLF invasion potentials are aligned globally because important viticultural regions with suitable environments for SLF establishment also heavily trade with invaded U.S. states.(</a:t>
            </a:r>
            <a:r>
              <a:rPr lang="en-US" sz="2000" b="0" i="1" dirty="0" err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Paninvasion</a:t>
            </a:r>
            <a:r>
              <a:rPr lang="en-US" sz="2000" b="0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severity assessment of a U.S. grape pest to disrupt the global wine market, 2021</a:t>
            </a:r>
            <a:r>
              <a:rPr lang="en-US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process-based modeling to forecast the spread of SLF assuming no treatments to control populations occur it was found that SLF has a low probability of first reaching the grape-producing counties of California, by 2027 and a high probability by 2033. (</a:t>
            </a: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Spotted lanternfly predicted to establish in California by 2033 without preventative management,2022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buNone/>
            </a:pPr>
            <a:endParaRPr lang="en-N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b="0" i="0" dirty="0"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N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2713686-0657-DC77-779E-2CB56FD05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2505" y="189003"/>
            <a:ext cx="4855028" cy="60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60F34-1A38-22C2-C86B-06DDD7C9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NP" b="1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of a bug&#10;&#10;Description automatically generated">
            <a:extLst>
              <a:ext uri="{FF2B5EF4-FFF2-40B4-BE49-F238E27FC236}">
                <a16:creationId xmlns:a16="http://schemas.microsoft.com/office/drawing/2014/main" id="{FBAB375D-3946-19BF-8C6D-CA25B1AD9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" r="3032"/>
          <a:stretch/>
        </p:blipFill>
        <p:spPr bwMode="auto">
          <a:xfrm>
            <a:off x="703182" y="670425"/>
            <a:ext cx="4777381" cy="53474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8083-09CE-C24E-0876-890D7D03F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687438" cy="419252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lydemapr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R package to track the spread of the invasive Spotted Lanternfly (</a:t>
            </a:r>
            <a:r>
              <a:rPr lang="en-US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Lycorma</a:t>
            </a: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delicatula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White 1845) (Hemiptera,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Fulgoridae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in the United States</a:t>
            </a:r>
          </a:p>
          <a:p>
            <a:pPr marL="0" indent="0" algn="just">
              <a:buNone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Represents an anonymized and condensed comprehensive record of data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Collected by several federal agencies, state agencies, and citizen-science projects on the presence, establishment, and population density of spotted lanternfly in the United States</a:t>
            </a:r>
          </a:p>
          <a:p>
            <a:endParaRPr lang="en-US" sz="2200" dirty="0"/>
          </a:p>
          <a:p>
            <a:endParaRPr lang="en-NP" sz="2200" dirty="0"/>
          </a:p>
        </p:txBody>
      </p:sp>
    </p:spTree>
    <p:extLst>
      <p:ext uri="{BB962C8B-B14F-4D97-AF65-F5344CB8AC3E}">
        <p14:creationId xmlns:p14="http://schemas.microsoft.com/office/powerpoint/2010/main" val="30189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F6D2885-4E1C-A9E0-13FD-CC189D81CD12}"/>
              </a:ext>
            </a:extLst>
          </p:cNvPr>
          <p:cNvSpPr/>
          <p:nvPr/>
        </p:nvSpPr>
        <p:spPr>
          <a:xfrm>
            <a:off x="1915821" y="2889003"/>
            <a:ext cx="313640" cy="3136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62904"/>
              <a:satOff val="-5441"/>
              <a:lumOff val="625"/>
              <a:alphaOff val="0"/>
            </a:schemeClr>
          </a:fillRef>
          <a:effectRef idx="0">
            <a:schemeClr val="accent2">
              <a:tint val="50000"/>
              <a:hueOff val="-62904"/>
              <a:satOff val="-5441"/>
              <a:lumOff val="6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DD72A-C685-6980-D73C-F5440A5D9A22}"/>
              </a:ext>
            </a:extLst>
          </p:cNvPr>
          <p:cNvSpPr/>
          <p:nvPr/>
        </p:nvSpPr>
        <p:spPr>
          <a:xfrm>
            <a:off x="1915821" y="3864363"/>
            <a:ext cx="313640" cy="3136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62904"/>
              <a:satOff val="-5441"/>
              <a:lumOff val="625"/>
              <a:alphaOff val="0"/>
            </a:schemeClr>
          </a:fillRef>
          <a:effectRef idx="0">
            <a:schemeClr val="accent2">
              <a:tint val="50000"/>
              <a:hueOff val="-62904"/>
              <a:satOff val="-5441"/>
              <a:lumOff val="6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394B5D-0618-8319-DE7B-8C46B7C09E6C}"/>
              </a:ext>
            </a:extLst>
          </p:cNvPr>
          <p:cNvSpPr/>
          <p:nvPr/>
        </p:nvSpPr>
        <p:spPr>
          <a:xfrm>
            <a:off x="1915821" y="4420361"/>
            <a:ext cx="313640" cy="3136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62904"/>
              <a:satOff val="-5441"/>
              <a:lumOff val="625"/>
              <a:alphaOff val="0"/>
            </a:schemeClr>
          </a:fillRef>
          <a:effectRef idx="0">
            <a:schemeClr val="accent2">
              <a:tint val="50000"/>
              <a:hueOff val="-62904"/>
              <a:satOff val="-5441"/>
              <a:lumOff val="6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7845CF-CD3F-2F16-BD58-FF77C33ABE74}"/>
              </a:ext>
            </a:extLst>
          </p:cNvPr>
          <p:cNvSpPr/>
          <p:nvPr/>
        </p:nvSpPr>
        <p:spPr>
          <a:xfrm>
            <a:off x="1828734" y="4839723"/>
            <a:ext cx="313640" cy="3136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62904"/>
              <a:satOff val="-5441"/>
              <a:lumOff val="625"/>
              <a:alphaOff val="0"/>
            </a:schemeClr>
          </a:fillRef>
          <a:effectRef idx="0">
            <a:schemeClr val="accent2">
              <a:tint val="50000"/>
              <a:hueOff val="-62904"/>
              <a:satOff val="-5441"/>
              <a:lumOff val="6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6D3EAA4-BFEE-42E6-6F92-3CD1C1DEFC5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766810"/>
              </p:ext>
            </p:extLst>
          </p:nvPr>
        </p:nvGraphicFramePr>
        <p:xfrm>
          <a:off x="1741714" y="610190"/>
          <a:ext cx="9396547" cy="549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0D941B-BA0E-C58D-1D29-0C6A9F19A19C}"/>
              </a:ext>
            </a:extLst>
          </p:cNvPr>
          <p:cNvSpPr txBox="1"/>
          <p:nvPr/>
        </p:nvSpPr>
        <p:spPr>
          <a:xfrm>
            <a:off x="517793" y="311221"/>
            <a:ext cx="700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sz="3200" b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80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72B0B-D464-B999-4585-2A08C53C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P" b="1" dirty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n-NP" b="1">
                <a:latin typeface="Arial" panose="020B0604020202020204" pitchFamily="34" charset="0"/>
                <a:cs typeface="Arial" panose="020B0604020202020204" pitchFamily="34" charset="0"/>
              </a:rPr>
              <a:t>Learning Technique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N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A287B-236B-E02B-BAA5-F01DA9EB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patiotemporal data</a:t>
            </a:r>
          </a:p>
          <a:p>
            <a:pPr lvl="1"/>
            <a:r>
              <a:rPr lang="en-US" sz="28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When?</a:t>
            </a:r>
          </a:p>
          <a:p>
            <a:r>
              <a:rPr lang="en-US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Time-series analysis to understand the trends.</a:t>
            </a:r>
          </a:p>
          <a:p>
            <a:r>
              <a:rPr lang="en-US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algorithms to predict presence/absence of SLF.</a:t>
            </a:r>
          </a:p>
          <a:p>
            <a:r>
              <a:rPr lang="en-US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models to estimate population density and establishment of SLF.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A461C5D-B225-5946-F611-5D93D71E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00" y="1266059"/>
            <a:ext cx="4547011" cy="54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743C-85D7-4AF9-94A1-3DF1D59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P" dirty="0">
                <a:latin typeface="Arial" panose="020B0604020202020204" pitchFamily="34" charset="0"/>
                <a:cs typeface="Arial" panose="020B0604020202020204" pitchFamily="34" charset="0"/>
              </a:rPr>
              <a:t>Intended Expertiments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B5F0-B47D-273F-69BE-78781BF7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trends in the spread of the spotted lanternfly</a:t>
            </a:r>
          </a:p>
          <a:p>
            <a:r>
              <a:rPr lang="en-US" dirty="0"/>
              <a:t>Will there be presence/absence of the species in specific locations.</a:t>
            </a:r>
          </a:p>
          <a:p>
            <a:r>
              <a:rPr lang="en-US" dirty="0"/>
              <a:t>Population Density forecasting</a:t>
            </a:r>
          </a:p>
          <a:p>
            <a:r>
              <a:rPr lang="en-US" dirty="0"/>
              <a:t>Add parameters to existing models</a:t>
            </a:r>
          </a:p>
          <a:p>
            <a:endParaRPr lang="en-US" dirty="0"/>
          </a:p>
          <a:p>
            <a:r>
              <a:rPr lang="en-US" dirty="0"/>
              <a:t>Model Evaluation:</a:t>
            </a:r>
          </a:p>
          <a:p>
            <a:pPr lvl="1"/>
            <a:r>
              <a:rPr lang="en-US" dirty="0"/>
              <a:t>Accuracy and Precision</a:t>
            </a:r>
          </a:p>
          <a:p>
            <a:pPr lvl="1"/>
            <a:r>
              <a:rPr lang="en-US" dirty="0"/>
              <a:t>MSE, RSS</a:t>
            </a:r>
          </a:p>
          <a:p>
            <a:pPr lvl="1"/>
            <a:r>
              <a:rPr lang="en-US" dirty="0"/>
              <a:t>Cross-validation techniques to reduce overfitting</a:t>
            </a:r>
          </a:p>
          <a:p>
            <a:endParaRPr lang="en-US" dirty="0"/>
          </a:p>
          <a:p>
            <a:pPr marL="0" indent="0">
              <a:buNone/>
            </a:pPr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32180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E322-7AE0-9E26-FCE4-8D6EE1F6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lydemapr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R package to track the spread of the invasive Spotted Lanternfly (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Lycorma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delicatula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White 1845) (Hemiptera,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Fulgoridae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in the United States,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Sebastiano De Bona, Lawrence Barringer, Paul Kurtz, Jay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Losiewicz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Gregory R. Parra, Matthew R.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Helmus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2023.01.27.525992;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https://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/10.1101/2023.01.27.525992</a:t>
            </a:r>
          </a:p>
          <a:p>
            <a:pPr algn="just" fontAlgn="base"/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 of Environmental Conservation, Spotted Lanternfly,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https://www.dec.ny.gov/animals/113303.html</a:t>
            </a: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 and Plant Health Inspection Service, U.S. Department of Agriculture;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https://www.aphis.usda.gov/aphis/resources/pests-diseases/hungry-pests/the-threat/spotted-lanternfly/spotted-lanternfly</a:t>
            </a: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Paninvasion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severity assessment of a U.S. grape pest to disrupt the global wine market,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Nicholas A. Huron, Jocelyn E.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Behm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Matthew R.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Helmus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2021.07.19.452723;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https://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/10.1101/2021.07.19.452723</a:t>
            </a:r>
          </a:p>
          <a:p>
            <a:pPr algn="just" fontAlgn="base"/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Jones, C.,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Skrip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M.M.,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Seliger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B.J. et al. Spotted lanternfly predicted to establish in California by 2033 without preventative management.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Biol 5, 558 (2022).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doi.org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/10.1038/s42003-022-03447-0</a:t>
            </a:r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140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endParaRPr lang="en-NP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80E28-357C-D5A9-6D5F-27D227DB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NP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002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787</Words>
  <Application>Microsoft Macintosh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Neue</vt:lpstr>
      <vt:lpstr>Office Theme</vt:lpstr>
      <vt:lpstr>Tracking the Spread of the Invasive  Spotted Lanternfly</vt:lpstr>
      <vt:lpstr>Spotted Lanternfly</vt:lpstr>
      <vt:lpstr>PowerPoint Presentation</vt:lpstr>
      <vt:lpstr>Dataset</vt:lpstr>
      <vt:lpstr>PowerPoint Presentation</vt:lpstr>
      <vt:lpstr>Machine Learning Techniques </vt:lpstr>
      <vt:lpstr>Intended Expertiments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the Spread of the Invasive  Spotted Lanternfly</dc:title>
  <dc:creator>Kafle, Sushrit</dc:creator>
  <cp:lastModifiedBy>Robin Lynch</cp:lastModifiedBy>
  <cp:revision>3</cp:revision>
  <dcterms:created xsi:type="dcterms:W3CDTF">2023-10-04T19:00:01Z</dcterms:created>
  <dcterms:modified xsi:type="dcterms:W3CDTF">2023-10-05T15:20:10Z</dcterms:modified>
</cp:coreProperties>
</file>