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7" r:id="rId2"/>
  </p:sldIdLst>
  <p:sldSz cx="37463413" cy="2106771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132">
          <p15:clr>
            <a:srgbClr val="A4A3A4"/>
          </p15:clr>
        </p15:guide>
        <p15:guide id="2" orient="horz" pos="3396">
          <p15:clr>
            <a:srgbClr val="A4A3A4"/>
          </p15:clr>
        </p15:guide>
        <p15:guide id="3" pos="23056">
          <p15:clr>
            <a:srgbClr val="A4A3A4"/>
          </p15:clr>
        </p15:guide>
        <p15:guide id="4" pos="520">
          <p15:clr>
            <a:srgbClr val="A4A3A4"/>
          </p15:clr>
        </p15:guide>
        <p15:guide id="5" pos="5848">
          <p15:clr>
            <a:srgbClr val="A4A3A4"/>
          </p15:clr>
        </p15:guide>
        <p15:guide id="6" pos="6232">
          <p15:clr>
            <a:srgbClr val="A4A3A4"/>
          </p15:clr>
        </p15:guide>
        <p15:guide id="7" pos="11608">
          <p15:clr>
            <a:srgbClr val="A4A3A4"/>
          </p15:clr>
        </p15:guide>
        <p15:guide id="8" pos="11992">
          <p15:clr>
            <a:srgbClr val="A4A3A4"/>
          </p15:clr>
        </p15:guide>
        <p15:guide id="9" pos="17368">
          <p15:clr>
            <a:srgbClr val="A4A3A4"/>
          </p15:clr>
        </p15:guide>
        <p15:guide id="10" pos="17752">
          <p15:clr>
            <a:srgbClr val="A4A3A4"/>
          </p15:clr>
        </p15:guide>
        <p15:guide id="11" orient="horz" pos="12684">
          <p15:clr>
            <a:srgbClr val="A4A3A4"/>
          </p15:clr>
        </p15:guide>
        <p15:guide id="12" orient="horz" pos="3636">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 roundtripDataSignature="AMtx7mhhMM5sK4jmW8H7kRabLy/xuOPtV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3E3E3"/>
    <a:srgbClr val="DBDBDB"/>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4626" y="-4842"/>
      </p:cViewPr>
      <p:guideLst>
        <p:guide orient="horz" pos="3132"/>
        <p:guide orient="horz" pos="3396"/>
        <p:guide pos="23056"/>
        <p:guide pos="520"/>
        <p:guide pos="5848"/>
        <p:guide pos="6232"/>
        <p:guide pos="11608"/>
        <p:guide pos="11992"/>
        <p:guide pos="17368"/>
        <p:guide pos="17752"/>
        <p:guide orient="horz" pos="12684"/>
        <p:guide orient="horz" pos="36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customschemas.google.com/relationships/presentationmetadata" Target="metadata"/><Relationship Id="rId3"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heme" Target="theme/theme1.xml"/><Relationship Id="rId10" Type="http://schemas.openxmlformats.org/officeDocument/2006/relationships/viewProps" Target="viewProps.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Pearson Correlation (r) Training</c:v>
                </c:pt>
              </c:strCache>
            </c:strRef>
          </c:tx>
          <c:spPr>
            <a:solidFill>
              <a:schemeClr val="accent1"/>
            </a:solidFill>
            <a:ln>
              <a:noFill/>
            </a:ln>
            <a:effectLst/>
          </c:spPr>
          <c:invertIfNegative val="0"/>
          <c:cat>
            <c:numRef>
              <c:f>Sheet1!$A$2:$A$16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Sheet1!$B$2:$B$16</c:f>
              <c:numCache>
                <c:formatCode>General</c:formatCode>
                <c:ptCount val="15"/>
                <c:pt idx="0">
                  <c:v>0.77290000000000003</c:v>
                </c:pt>
                <c:pt idx="1">
                  <c:v>0.73470000000000002</c:v>
                </c:pt>
                <c:pt idx="2">
                  <c:v>0.75290000000000001</c:v>
                </c:pt>
                <c:pt idx="3">
                  <c:v>0.76702999999999999</c:v>
                </c:pt>
                <c:pt idx="4">
                  <c:v>0.83460000000000001</c:v>
                </c:pt>
                <c:pt idx="5">
                  <c:v>0.94299999999999995</c:v>
                </c:pt>
                <c:pt idx="6">
                  <c:v>0.93359999999999999</c:v>
                </c:pt>
                <c:pt idx="7">
                  <c:v>0.86080000000000001</c:v>
                </c:pt>
                <c:pt idx="8">
                  <c:v>0.19239999999999999</c:v>
                </c:pt>
                <c:pt idx="9">
                  <c:v>0.86609999999999998</c:v>
                </c:pt>
                <c:pt idx="10">
                  <c:v>0.91320000000000001</c:v>
                </c:pt>
                <c:pt idx="11">
                  <c:v>0.89729999999999999</c:v>
                </c:pt>
                <c:pt idx="12">
                  <c:v>0.94989999999999997</c:v>
                </c:pt>
                <c:pt idx="13">
                  <c:v>0.9516</c:v>
                </c:pt>
                <c:pt idx="14">
                  <c:v>0.9335</c:v>
                </c:pt>
              </c:numCache>
            </c:numRef>
          </c:val>
          <c:extLst>
            <c:ext xmlns:c16="http://schemas.microsoft.com/office/drawing/2014/chart" uri="{C3380CC4-5D6E-409C-BE32-E72D297353CC}">
              <c16:uniqueId val="{00000000-9D61-43B5-9E4A-F1579B7B525B}"/>
            </c:ext>
          </c:extLst>
        </c:ser>
        <c:ser>
          <c:idx val="1"/>
          <c:order val="1"/>
          <c:tx>
            <c:strRef>
              <c:f>Sheet1!$C$1</c:f>
              <c:strCache>
                <c:ptCount val="1"/>
                <c:pt idx="0">
                  <c:v>Perason Correlation (r) Test</c:v>
                </c:pt>
              </c:strCache>
            </c:strRef>
          </c:tx>
          <c:spPr>
            <a:solidFill>
              <a:srgbClr val="CC0000"/>
            </a:solidFill>
            <a:ln>
              <a:noFill/>
            </a:ln>
            <a:effectLst/>
          </c:spPr>
          <c:invertIfNegative val="0"/>
          <c:cat>
            <c:numRef>
              <c:f>Sheet1!$A$2:$A$16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Sheet1!$C$2:$C$16</c:f>
              <c:numCache>
                <c:formatCode>General</c:formatCode>
                <c:ptCount val="15"/>
                <c:pt idx="0">
                  <c:v>0.6825</c:v>
                </c:pt>
                <c:pt idx="1">
                  <c:v>0.67149999999999999</c:v>
                </c:pt>
                <c:pt idx="2">
                  <c:v>0.66020000000000001</c:v>
                </c:pt>
                <c:pt idx="3">
                  <c:v>0.64159999999999995</c:v>
                </c:pt>
                <c:pt idx="4">
                  <c:v>0.71960000000000002</c:v>
                </c:pt>
                <c:pt idx="5">
                  <c:v>0.78400000000000003</c:v>
                </c:pt>
                <c:pt idx="6">
                  <c:v>0.80169999999999997</c:v>
                </c:pt>
                <c:pt idx="7">
                  <c:v>0.73980000000000001</c:v>
                </c:pt>
                <c:pt idx="8">
                  <c:v>0.24740000000000001</c:v>
                </c:pt>
                <c:pt idx="9">
                  <c:v>0.749</c:v>
                </c:pt>
                <c:pt idx="10">
                  <c:v>0.7379</c:v>
                </c:pt>
                <c:pt idx="11">
                  <c:v>0.77100000000000002</c:v>
                </c:pt>
                <c:pt idx="12">
                  <c:v>0.85340000000000005</c:v>
                </c:pt>
                <c:pt idx="13">
                  <c:v>0.85560000000000003</c:v>
                </c:pt>
                <c:pt idx="14">
                  <c:v>0.79859999999999998</c:v>
                </c:pt>
              </c:numCache>
            </c:numRef>
          </c:val>
          <c:extLst>
            <c:ext xmlns:c16="http://schemas.microsoft.com/office/drawing/2014/chart" uri="{C3380CC4-5D6E-409C-BE32-E72D297353CC}">
              <c16:uniqueId val="{00000001-9D61-43B5-9E4A-F1579B7B525B}"/>
            </c:ext>
          </c:extLst>
        </c:ser>
        <c:ser>
          <c:idx val="2"/>
          <c:order val="2"/>
          <c:tx>
            <c:strRef>
              <c:f>Sheet1!$D$1</c:f>
              <c:strCache>
                <c:ptCount val="1"/>
                <c:pt idx="0">
                  <c:v>Column1</c:v>
                </c:pt>
              </c:strCache>
            </c:strRef>
          </c:tx>
          <c:spPr>
            <a:solidFill>
              <a:schemeClr val="accent3"/>
            </a:solidFill>
            <a:ln>
              <a:noFill/>
            </a:ln>
            <a:effectLst/>
          </c:spPr>
          <c:invertIfNegative val="0"/>
          <c:cat>
            <c:numRef>
              <c:f>Sheet1!$A$2:$A$16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Sheet1!$D$2:$D$16</c:f>
              <c:numCache>
                <c:formatCode>General</c:formatCode>
                <c:ptCount val="15"/>
              </c:numCache>
            </c:numRef>
          </c:val>
          <c:extLst>
            <c:ext xmlns:c16="http://schemas.microsoft.com/office/drawing/2014/chart" uri="{C3380CC4-5D6E-409C-BE32-E72D297353CC}">
              <c16:uniqueId val="{00000002-9D61-43B5-9E4A-F1579B7B525B}"/>
            </c:ext>
          </c:extLst>
        </c:ser>
        <c:dLbls>
          <c:showLegendKey val="0"/>
          <c:showVal val="0"/>
          <c:showCatName val="0"/>
          <c:showSerName val="0"/>
          <c:showPercent val="0"/>
          <c:showBubbleSize val="0"/>
        </c:dLbls>
        <c:gapWidth val="219"/>
        <c:overlap val="-27"/>
        <c:axId val="420313736"/>
        <c:axId val="420309144"/>
      </c:barChart>
      <c:catAx>
        <c:axId val="420313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20309144"/>
        <c:crosses val="autoZero"/>
        <c:auto val="1"/>
        <c:lblAlgn val="ctr"/>
        <c:lblOffset val="100"/>
        <c:noMultiLvlLbl val="0"/>
      </c:catAx>
      <c:valAx>
        <c:axId val="420309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20313736"/>
        <c:crosses val="autoZero"/>
        <c:crossBetween val="between"/>
      </c:valAx>
      <c:spPr>
        <a:noFill/>
        <a:ln>
          <a:noFill/>
        </a:ln>
        <a:effectLst/>
      </c:spPr>
    </c:plotArea>
    <c:legend>
      <c:legendPos val="b"/>
      <c:legendEntry>
        <c:idx val="2"/>
        <c:delete val="1"/>
      </c:legendEntry>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d38c5ec444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gd38c5ec444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gd38c5ec444_0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Blank Background">
  <p:cSld name="Blank Background">
    <p:spTree>
      <p:nvGrpSpPr>
        <p:cNvPr id="1" name="Shape 21"/>
        <p:cNvGrpSpPr/>
        <p:nvPr/>
      </p:nvGrpSpPr>
      <p:grpSpPr>
        <a:xfrm>
          <a:off x="0" y="0"/>
          <a:ext cx="0" cy="0"/>
          <a:chOff x="0" y="0"/>
          <a:chExt cx="0" cy="0"/>
        </a:xfrm>
      </p:grpSpPr>
      <p:cxnSp>
        <p:nvCxnSpPr>
          <p:cNvPr id="22" name="Google Shape;22;p3"/>
          <p:cNvCxnSpPr/>
          <p:nvPr/>
        </p:nvCxnSpPr>
        <p:spPr>
          <a:xfrm>
            <a:off x="9651761" y="5500608"/>
            <a:ext cx="780488" cy="585214"/>
          </a:xfrm>
          <a:prstGeom prst="straightConnector1">
            <a:avLst/>
          </a:prstGeom>
          <a:noFill/>
          <a:ln>
            <a:noFill/>
          </a:ln>
        </p:spPr>
      </p:cxnSp>
      <p:cxnSp>
        <p:nvCxnSpPr>
          <p:cNvPr id="23" name="Google Shape;23;p3"/>
          <p:cNvCxnSpPr/>
          <p:nvPr/>
        </p:nvCxnSpPr>
        <p:spPr>
          <a:xfrm>
            <a:off x="27837478" y="4396930"/>
            <a:ext cx="0" cy="14255496"/>
          </a:xfrm>
          <a:prstGeom prst="straightConnector1">
            <a:avLst/>
          </a:prstGeom>
          <a:noFill/>
          <a:ln w="25400" cap="flat" cmpd="sng">
            <a:solidFill>
              <a:schemeClr val="dk1"/>
            </a:solidFill>
            <a:prstDash val="dash"/>
            <a:round/>
            <a:headEnd type="oval" w="med" len="med"/>
            <a:tailEnd type="oval" w="med" len="med"/>
          </a:ln>
        </p:spPr>
      </p:cxnSp>
      <p:sp>
        <p:nvSpPr>
          <p:cNvPr id="24" name="Google Shape;24;p3"/>
          <p:cNvSpPr txBox="1">
            <a:spLocks noGrp="1"/>
          </p:cNvSpPr>
          <p:nvPr>
            <p:ph type="body" idx="1"/>
          </p:nvPr>
        </p:nvSpPr>
        <p:spPr>
          <a:xfrm>
            <a:off x="780489" y="4728266"/>
            <a:ext cx="8058712" cy="8449539"/>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25" name="Google Shape;25;p3"/>
          <p:cNvSpPr>
            <a:spLocks noGrp="1"/>
          </p:cNvSpPr>
          <p:nvPr>
            <p:ph type="pic" idx="2"/>
          </p:nvPr>
        </p:nvSpPr>
        <p:spPr>
          <a:xfrm>
            <a:off x="780488" y="13627361"/>
            <a:ext cx="8086421" cy="4769496"/>
          </a:xfrm>
          <a:prstGeom prst="rect">
            <a:avLst/>
          </a:prstGeom>
          <a:solidFill>
            <a:srgbClr val="C5C2C2"/>
          </a:solidFill>
          <a:ln>
            <a:noFill/>
          </a:ln>
        </p:spPr>
        <p:txBody>
          <a:bodyPr spcFirstLastPara="1" wrap="square" lIns="91425" tIns="45700" rIns="91425" bIns="45700" anchor="t" anchorCtr="0">
            <a:normAutofit/>
          </a:bodyPr>
          <a:lstStyle>
            <a:lvl1pPr marR="0" lvl="0" algn="ctr" rtl="0">
              <a:lnSpc>
                <a:spcPct val="90000"/>
              </a:lnSpc>
              <a:spcBef>
                <a:spcPts val="3072"/>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1pPr>
            <a:lvl2pPr marR="0" lvl="1" algn="l" rtl="0">
              <a:lnSpc>
                <a:spcPct val="90000"/>
              </a:lnSpc>
              <a:spcBef>
                <a:spcPts val="1536"/>
              </a:spcBef>
              <a:spcAft>
                <a:spcPts val="0"/>
              </a:spcAft>
              <a:buClr>
                <a:schemeClr val="dk1"/>
              </a:buClr>
              <a:buSzPts val="7373"/>
              <a:buFont typeface="Arial"/>
              <a:buChar char="•"/>
              <a:defRPr sz="7373" b="0" i="0" u="none" strike="noStrike" cap="none">
                <a:solidFill>
                  <a:schemeClr val="dk1"/>
                </a:solidFill>
                <a:latin typeface="Calibri"/>
                <a:ea typeface="Calibri"/>
                <a:cs typeface="Calibri"/>
                <a:sym typeface="Calibri"/>
              </a:defRPr>
            </a:lvl2pPr>
            <a:lvl3pPr marR="0" lvl="2" algn="l" rtl="0">
              <a:lnSpc>
                <a:spcPct val="90000"/>
              </a:lnSpc>
              <a:spcBef>
                <a:spcPts val="1536"/>
              </a:spcBef>
              <a:spcAft>
                <a:spcPts val="0"/>
              </a:spcAft>
              <a:buClr>
                <a:schemeClr val="dk1"/>
              </a:buClr>
              <a:buSzPts val="6144"/>
              <a:buFont typeface="Arial"/>
              <a:buChar char="•"/>
              <a:defRPr sz="6144" b="0" i="0" u="none" strike="noStrike" cap="none">
                <a:solidFill>
                  <a:schemeClr val="dk1"/>
                </a:solidFill>
                <a:latin typeface="Calibri"/>
                <a:ea typeface="Calibri"/>
                <a:cs typeface="Calibri"/>
                <a:sym typeface="Calibri"/>
              </a:defRPr>
            </a:lvl3pPr>
            <a:lvl4pPr marR="0" lvl="3"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4pPr>
            <a:lvl5pPr marR="0" lvl="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5pPr>
            <a:lvl6pPr marR="0" lvl="5"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6pPr>
            <a:lvl7pPr marR="0" lvl="6"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7pPr>
            <a:lvl8pPr marR="0" lvl="7"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8pPr>
            <a:lvl9pPr marR="0" lvl="8"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9pPr>
          </a:lstStyle>
          <a:p>
            <a:endParaRPr/>
          </a:p>
        </p:txBody>
      </p:sp>
      <p:sp>
        <p:nvSpPr>
          <p:cNvPr id="26" name="Google Shape;26;p3"/>
          <p:cNvSpPr>
            <a:spLocks noGrp="1"/>
          </p:cNvSpPr>
          <p:nvPr>
            <p:ph type="pic" idx="3"/>
          </p:nvPr>
        </p:nvSpPr>
        <p:spPr>
          <a:xfrm>
            <a:off x="28333331" y="10016713"/>
            <a:ext cx="8363143" cy="4769496"/>
          </a:xfrm>
          <a:prstGeom prst="rect">
            <a:avLst/>
          </a:prstGeom>
          <a:solidFill>
            <a:srgbClr val="C5C2C2"/>
          </a:solidFill>
          <a:ln>
            <a:noFill/>
          </a:ln>
        </p:spPr>
        <p:txBody>
          <a:bodyPr spcFirstLastPara="1" wrap="square" lIns="91425" tIns="45700" rIns="91425" bIns="45700" anchor="t" anchorCtr="0">
            <a:normAutofit/>
          </a:bodyPr>
          <a:lstStyle>
            <a:lvl1pPr marR="0" lvl="0" algn="ctr" rtl="0">
              <a:lnSpc>
                <a:spcPct val="90000"/>
              </a:lnSpc>
              <a:spcBef>
                <a:spcPts val="3072"/>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1pPr>
            <a:lvl2pPr marR="0" lvl="1" algn="l" rtl="0">
              <a:lnSpc>
                <a:spcPct val="90000"/>
              </a:lnSpc>
              <a:spcBef>
                <a:spcPts val="1536"/>
              </a:spcBef>
              <a:spcAft>
                <a:spcPts val="0"/>
              </a:spcAft>
              <a:buClr>
                <a:schemeClr val="dk1"/>
              </a:buClr>
              <a:buSzPts val="7373"/>
              <a:buFont typeface="Arial"/>
              <a:buChar char="•"/>
              <a:defRPr sz="7373" b="0" i="0" u="none" strike="noStrike" cap="none">
                <a:solidFill>
                  <a:schemeClr val="dk1"/>
                </a:solidFill>
                <a:latin typeface="Calibri"/>
                <a:ea typeface="Calibri"/>
                <a:cs typeface="Calibri"/>
                <a:sym typeface="Calibri"/>
              </a:defRPr>
            </a:lvl2pPr>
            <a:lvl3pPr marR="0" lvl="2" algn="l" rtl="0">
              <a:lnSpc>
                <a:spcPct val="90000"/>
              </a:lnSpc>
              <a:spcBef>
                <a:spcPts val="1536"/>
              </a:spcBef>
              <a:spcAft>
                <a:spcPts val="0"/>
              </a:spcAft>
              <a:buClr>
                <a:schemeClr val="dk1"/>
              </a:buClr>
              <a:buSzPts val="6144"/>
              <a:buFont typeface="Arial"/>
              <a:buChar char="•"/>
              <a:defRPr sz="6144" b="0" i="0" u="none" strike="noStrike" cap="none">
                <a:solidFill>
                  <a:schemeClr val="dk1"/>
                </a:solidFill>
                <a:latin typeface="Calibri"/>
                <a:ea typeface="Calibri"/>
                <a:cs typeface="Calibri"/>
                <a:sym typeface="Calibri"/>
              </a:defRPr>
            </a:lvl3pPr>
            <a:lvl4pPr marR="0" lvl="3"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4pPr>
            <a:lvl5pPr marR="0" lvl="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5pPr>
            <a:lvl6pPr marR="0" lvl="5"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6pPr>
            <a:lvl7pPr marR="0" lvl="6"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7pPr>
            <a:lvl8pPr marR="0" lvl="7"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8pPr>
            <a:lvl9pPr marR="0" lvl="8"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9pPr>
          </a:lstStyle>
          <a:p>
            <a:endParaRPr/>
          </a:p>
        </p:txBody>
      </p:sp>
      <p:sp>
        <p:nvSpPr>
          <p:cNvPr id="27" name="Google Shape;27;p3"/>
          <p:cNvSpPr txBox="1">
            <a:spLocks noGrp="1"/>
          </p:cNvSpPr>
          <p:nvPr>
            <p:ph type="body" idx="4"/>
          </p:nvPr>
        </p:nvSpPr>
        <p:spPr>
          <a:xfrm>
            <a:off x="9670473" y="4728265"/>
            <a:ext cx="8478981" cy="13654585"/>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28" name="Google Shape;28;p3"/>
          <p:cNvSpPr txBox="1">
            <a:spLocks noGrp="1"/>
          </p:cNvSpPr>
          <p:nvPr>
            <p:ph type="body" idx="5"/>
          </p:nvPr>
        </p:nvSpPr>
        <p:spPr>
          <a:xfrm>
            <a:off x="18953019" y="4730482"/>
            <a:ext cx="8451273" cy="4464475"/>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29" name="Google Shape;29;p3"/>
          <p:cNvSpPr txBox="1">
            <a:spLocks noGrp="1"/>
          </p:cNvSpPr>
          <p:nvPr>
            <p:ph type="body" idx="6"/>
          </p:nvPr>
        </p:nvSpPr>
        <p:spPr>
          <a:xfrm>
            <a:off x="28314050" y="4728267"/>
            <a:ext cx="8363143" cy="4914497"/>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30" name="Google Shape;30;p3"/>
          <p:cNvSpPr txBox="1">
            <a:spLocks noGrp="1"/>
          </p:cNvSpPr>
          <p:nvPr>
            <p:ph type="body" idx="7"/>
          </p:nvPr>
        </p:nvSpPr>
        <p:spPr>
          <a:xfrm>
            <a:off x="28340791" y="15186116"/>
            <a:ext cx="8363143" cy="2977194"/>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31" name="Google Shape;31;p3"/>
          <p:cNvSpPr>
            <a:spLocks noGrp="1"/>
          </p:cNvSpPr>
          <p:nvPr>
            <p:ph type="chart" idx="8"/>
          </p:nvPr>
        </p:nvSpPr>
        <p:spPr>
          <a:xfrm>
            <a:off x="19008436" y="9601401"/>
            <a:ext cx="8451273" cy="371921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3072"/>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R="0" lvl="1" algn="l" rtl="0">
              <a:lnSpc>
                <a:spcPct val="90000"/>
              </a:lnSpc>
              <a:spcBef>
                <a:spcPts val="1536"/>
              </a:spcBef>
              <a:spcAft>
                <a:spcPts val="0"/>
              </a:spcAft>
              <a:buClr>
                <a:schemeClr val="dk1"/>
              </a:buClr>
              <a:buSzPts val="7373"/>
              <a:buFont typeface="Arial"/>
              <a:buChar char="•"/>
              <a:defRPr sz="7373" b="0" i="0" u="none" strike="noStrike" cap="none">
                <a:solidFill>
                  <a:schemeClr val="dk1"/>
                </a:solidFill>
                <a:latin typeface="Calibri"/>
                <a:ea typeface="Calibri"/>
                <a:cs typeface="Calibri"/>
                <a:sym typeface="Calibri"/>
              </a:defRPr>
            </a:lvl2pPr>
            <a:lvl3pPr marR="0" lvl="2" algn="l" rtl="0">
              <a:lnSpc>
                <a:spcPct val="90000"/>
              </a:lnSpc>
              <a:spcBef>
                <a:spcPts val="1536"/>
              </a:spcBef>
              <a:spcAft>
                <a:spcPts val="0"/>
              </a:spcAft>
              <a:buClr>
                <a:schemeClr val="dk1"/>
              </a:buClr>
              <a:buSzPts val="6144"/>
              <a:buFont typeface="Arial"/>
              <a:buChar char="•"/>
              <a:defRPr sz="6144" b="0" i="0" u="none" strike="noStrike" cap="none">
                <a:solidFill>
                  <a:schemeClr val="dk1"/>
                </a:solidFill>
                <a:latin typeface="Calibri"/>
                <a:ea typeface="Calibri"/>
                <a:cs typeface="Calibri"/>
                <a:sym typeface="Calibri"/>
              </a:defRPr>
            </a:lvl3pPr>
            <a:lvl4pPr marR="0" lvl="3"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4pPr>
            <a:lvl5pPr marR="0" lvl="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5pPr>
            <a:lvl6pPr marR="0" lvl="5"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6pPr>
            <a:lvl7pPr marR="0" lvl="6"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7pPr>
            <a:lvl8pPr marR="0" lvl="7"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8pPr>
            <a:lvl9pPr marR="0" lvl="8"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9pPr>
          </a:lstStyle>
          <a:p>
            <a:endParaRPr/>
          </a:p>
        </p:txBody>
      </p:sp>
      <p:sp>
        <p:nvSpPr>
          <p:cNvPr id="32" name="Google Shape;32;p3"/>
          <p:cNvSpPr txBox="1">
            <a:spLocks noGrp="1"/>
          </p:cNvSpPr>
          <p:nvPr>
            <p:ph type="body" idx="9"/>
          </p:nvPr>
        </p:nvSpPr>
        <p:spPr>
          <a:xfrm>
            <a:off x="18980727" y="13837495"/>
            <a:ext cx="8423564" cy="4466492"/>
          </a:xfrm>
          <a:prstGeom prst="rect">
            <a:avLst/>
          </a:prstGeom>
          <a:noFill/>
          <a:ln>
            <a:noFill/>
          </a:ln>
        </p:spPr>
        <p:txBody>
          <a:bodyPr spcFirstLastPara="1" wrap="square" lIns="91425" tIns="45700" rIns="91425" bIns="45700" anchor="t" anchorCtr="0">
            <a:normAutofit/>
          </a:bodyPr>
          <a:lstStyle>
            <a:lvl1pPr marL="457200" lvl="0"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1pPr>
            <a:lvl2pPr marL="914400" lvl="1"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2pPr>
            <a:lvl3pPr marL="1371600" lvl="2"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3pPr>
            <a:lvl4pPr marL="1828800" lvl="3" indent="-406400" algn="l">
              <a:lnSpc>
                <a:spcPct val="164285"/>
              </a:lnSpc>
              <a:spcBef>
                <a:spcPts val="0"/>
              </a:spcBef>
              <a:spcAft>
                <a:spcPts val="0"/>
              </a:spcAft>
              <a:buClr>
                <a:srgbClr val="7F7F7F"/>
              </a:buClr>
              <a:buSzPts val="2800"/>
              <a:buChar char="•"/>
              <a:defRPr sz="2800">
                <a:solidFill>
                  <a:srgbClr val="7F7F7F"/>
                </a:solidFill>
                <a:latin typeface="Arial"/>
                <a:ea typeface="Arial"/>
                <a:cs typeface="Arial"/>
                <a:sym typeface="Arial"/>
              </a:defRPr>
            </a:lvl4pPr>
            <a:lvl5pPr marL="2286000" lvl="4" indent="-406400" algn="l">
              <a:lnSpc>
                <a:spcPct val="164285"/>
              </a:lnSpc>
              <a:spcBef>
                <a:spcPts val="0"/>
              </a:spcBef>
              <a:spcAft>
                <a:spcPts val="0"/>
              </a:spcAft>
              <a:buClr>
                <a:srgbClr val="245EAC"/>
              </a:buClr>
              <a:buSzPts val="2800"/>
              <a:buFont typeface="Arial"/>
              <a:buChar char="•"/>
              <a:defRPr sz="2800">
                <a:solidFill>
                  <a:srgbClr val="7F7F7F"/>
                </a:solidFill>
                <a:latin typeface="Arial"/>
                <a:ea typeface="Arial"/>
                <a:cs typeface="Arial"/>
                <a:sym typeface="Arial"/>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cxnSp>
        <p:nvCxnSpPr>
          <p:cNvPr id="33" name="Google Shape;33;p3"/>
          <p:cNvCxnSpPr/>
          <p:nvPr/>
        </p:nvCxnSpPr>
        <p:spPr>
          <a:xfrm>
            <a:off x="18566245" y="4396930"/>
            <a:ext cx="54263" cy="14255496"/>
          </a:xfrm>
          <a:prstGeom prst="straightConnector1">
            <a:avLst/>
          </a:prstGeom>
          <a:noFill/>
          <a:ln w="25400" cap="flat" cmpd="sng">
            <a:solidFill>
              <a:schemeClr val="dk1"/>
            </a:solidFill>
            <a:prstDash val="dash"/>
            <a:round/>
            <a:headEnd type="oval" w="med" len="med"/>
            <a:tailEnd type="oval" w="med" len="med"/>
          </a:ln>
        </p:spPr>
      </p:cxnSp>
      <p:cxnSp>
        <p:nvCxnSpPr>
          <p:cNvPr id="34" name="Google Shape;34;p3"/>
          <p:cNvCxnSpPr/>
          <p:nvPr/>
        </p:nvCxnSpPr>
        <p:spPr>
          <a:xfrm>
            <a:off x="9271651" y="4396930"/>
            <a:ext cx="0" cy="14251287"/>
          </a:xfrm>
          <a:prstGeom prst="straightConnector1">
            <a:avLst/>
          </a:prstGeom>
          <a:noFill/>
          <a:ln w="25400" cap="flat" cmpd="sng">
            <a:solidFill>
              <a:schemeClr val="dk1"/>
            </a:solidFill>
            <a:prstDash val="dash"/>
            <a:round/>
            <a:headEnd type="oval" w="med" len="med"/>
            <a:tailEnd type="oval"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85"/>
        <p:cNvGrpSpPr/>
        <p:nvPr/>
      </p:nvGrpSpPr>
      <p:grpSpPr>
        <a:xfrm>
          <a:off x="0" y="0"/>
          <a:ext cx="0" cy="0"/>
          <a:chOff x="0" y="0"/>
          <a:chExt cx="0" cy="0"/>
        </a:xfrm>
      </p:grpSpPr>
      <p:sp>
        <p:nvSpPr>
          <p:cNvPr id="86" name="Google Shape;86;p12"/>
          <p:cNvSpPr txBox="1">
            <a:spLocks noGrp="1"/>
          </p:cNvSpPr>
          <p:nvPr>
            <p:ph type="title"/>
          </p:nvPr>
        </p:nvSpPr>
        <p:spPr>
          <a:xfrm>
            <a:off x="2580491" y="1404514"/>
            <a:ext cx="12082925" cy="4915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9830"/>
              <a:buFont typeface="Calibri"/>
              <a:buNone/>
              <a:defRPr sz="983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2"/>
          <p:cNvSpPr>
            <a:spLocks noGrp="1"/>
          </p:cNvSpPr>
          <p:nvPr>
            <p:ph type="pic" idx="2"/>
          </p:nvPr>
        </p:nvSpPr>
        <p:spPr>
          <a:xfrm>
            <a:off x="15926830" y="3033362"/>
            <a:ext cx="18965853" cy="1497173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3072"/>
              </a:spcBef>
              <a:spcAft>
                <a:spcPts val="0"/>
              </a:spcAft>
              <a:buClr>
                <a:schemeClr val="dk1"/>
              </a:buClr>
              <a:buSzPts val="9830"/>
              <a:buFont typeface="Arial"/>
              <a:buNone/>
              <a:defRPr sz="9830" b="0" i="0" u="none" strike="noStrike" cap="none">
                <a:solidFill>
                  <a:schemeClr val="dk1"/>
                </a:solidFill>
                <a:latin typeface="Calibri"/>
                <a:ea typeface="Calibri"/>
                <a:cs typeface="Calibri"/>
                <a:sym typeface="Calibri"/>
              </a:defRPr>
            </a:lvl1pPr>
            <a:lvl2pPr marR="0" lvl="1" algn="l" rtl="0">
              <a:lnSpc>
                <a:spcPct val="90000"/>
              </a:lnSpc>
              <a:spcBef>
                <a:spcPts val="1536"/>
              </a:spcBef>
              <a:spcAft>
                <a:spcPts val="0"/>
              </a:spcAft>
              <a:buClr>
                <a:schemeClr val="dk1"/>
              </a:buClr>
              <a:buSzPts val="8602"/>
              <a:buFont typeface="Arial"/>
              <a:buNone/>
              <a:defRPr sz="8602" b="0" i="0" u="none" strike="noStrike" cap="none">
                <a:solidFill>
                  <a:schemeClr val="dk1"/>
                </a:solidFill>
                <a:latin typeface="Calibri"/>
                <a:ea typeface="Calibri"/>
                <a:cs typeface="Calibri"/>
                <a:sym typeface="Calibri"/>
              </a:defRPr>
            </a:lvl2pPr>
            <a:lvl3pPr marR="0" lvl="2" algn="l" rtl="0">
              <a:lnSpc>
                <a:spcPct val="90000"/>
              </a:lnSpc>
              <a:spcBef>
                <a:spcPts val="1536"/>
              </a:spcBef>
              <a:spcAft>
                <a:spcPts val="0"/>
              </a:spcAft>
              <a:buClr>
                <a:schemeClr val="dk1"/>
              </a:buClr>
              <a:buSzPts val="7373"/>
              <a:buFont typeface="Arial"/>
              <a:buNone/>
              <a:defRPr sz="7373" b="0" i="0" u="none" strike="noStrike" cap="none">
                <a:solidFill>
                  <a:schemeClr val="dk1"/>
                </a:solidFill>
                <a:latin typeface="Calibri"/>
                <a:ea typeface="Calibri"/>
                <a:cs typeface="Calibri"/>
                <a:sym typeface="Calibri"/>
              </a:defRPr>
            </a:lvl3pPr>
            <a:lvl4pPr marR="0" lvl="3"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4pPr>
            <a:lvl5pPr marR="0" lvl="4"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5pPr>
            <a:lvl6pPr marR="0" lvl="5"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6pPr>
            <a:lvl7pPr marR="0" lvl="6"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7pPr>
            <a:lvl8pPr marR="0" lvl="7"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8pPr>
            <a:lvl9pPr marR="0" lvl="8" algn="l" rtl="0">
              <a:lnSpc>
                <a:spcPct val="90000"/>
              </a:lnSpc>
              <a:spcBef>
                <a:spcPts val="1536"/>
              </a:spcBef>
              <a:spcAft>
                <a:spcPts val="0"/>
              </a:spcAft>
              <a:buClr>
                <a:schemeClr val="dk1"/>
              </a:buClr>
              <a:buSzPts val="6144"/>
              <a:buFont typeface="Arial"/>
              <a:buNone/>
              <a:defRPr sz="6144" b="0" i="0" u="none" strike="noStrike" cap="none">
                <a:solidFill>
                  <a:schemeClr val="dk1"/>
                </a:solidFill>
                <a:latin typeface="Calibri"/>
                <a:ea typeface="Calibri"/>
                <a:cs typeface="Calibri"/>
                <a:sym typeface="Calibri"/>
              </a:defRPr>
            </a:lvl9pPr>
          </a:lstStyle>
          <a:p>
            <a:endParaRPr/>
          </a:p>
        </p:txBody>
      </p:sp>
      <p:sp>
        <p:nvSpPr>
          <p:cNvPr id="88" name="Google Shape;88;p12"/>
          <p:cNvSpPr txBox="1">
            <a:spLocks noGrp="1"/>
          </p:cNvSpPr>
          <p:nvPr>
            <p:ph type="body" idx="1"/>
          </p:nvPr>
        </p:nvSpPr>
        <p:spPr>
          <a:xfrm>
            <a:off x="2580491" y="6320314"/>
            <a:ext cx="12082925" cy="11709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072"/>
              </a:spcBef>
              <a:spcAft>
                <a:spcPts val="0"/>
              </a:spcAft>
              <a:buClr>
                <a:schemeClr val="dk1"/>
              </a:buClr>
              <a:buSzPts val="4915"/>
              <a:buNone/>
              <a:defRPr sz="4915"/>
            </a:lvl1pPr>
            <a:lvl2pPr marL="914400" lvl="1" indent="-228600" algn="l">
              <a:lnSpc>
                <a:spcPct val="90000"/>
              </a:lnSpc>
              <a:spcBef>
                <a:spcPts val="1536"/>
              </a:spcBef>
              <a:spcAft>
                <a:spcPts val="0"/>
              </a:spcAft>
              <a:buClr>
                <a:schemeClr val="dk1"/>
              </a:buClr>
              <a:buSzPts val="4301"/>
              <a:buNone/>
              <a:defRPr sz="4301"/>
            </a:lvl2pPr>
            <a:lvl3pPr marL="1371600" lvl="2" indent="-228600" algn="l">
              <a:lnSpc>
                <a:spcPct val="90000"/>
              </a:lnSpc>
              <a:spcBef>
                <a:spcPts val="1536"/>
              </a:spcBef>
              <a:spcAft>
                <a:spcPts val="0"/>
              </a:spcAft>
              <a:buClr>
                <a:schemeClr val="dk1"/>
              </a:buClr>
              <a:buSzPts val="3686"/>
              <a:buNone/>
              <a:defRPr sz="3686"/>
            </a:lvl3pPr>
            <a:lvl4pPr marL="1828800" lvl="3" indent="-228600" algn="l">
              <a:lnSpc>
                <a:spcPct val="90000"/>
              </a:lnSpc>
              <a:spcBef>
                <a:spcPts val="1536"/>
              </a:spcBef>
              <a:spcAft>
                <a:spcPts val="0"/>
              </a:spcAft>
              <a:buClr>
                <a:schemeClr val="dk1"/>
              </a:buClr>
              <a:buSzPts val="3072"/>
              <a:buNone/>
              <a:defRPr sz="3072"/>
            </a:lvl4pPr>
            <a:lvl5pPr marL="2286000" lvl="4" indent="-228600" algn="l">
              <a:lnSpc>
                <a:spcPct val="90000"/>
              </a:lnSpc>
              <a:spcBef>
                <a:spcPts val="1536"/>
              </a:spcBef>
              <a:spcAft>
                <a:spcPts val="0"/>
              </a:spcAft>
              <a:buClr>
                <a:schemeClr val="dk1"/>
              </a:buClr>
              <a:buSzPts val="3072"/>
              <a:buNone/>
              <a:defRPr sz="3072"/>
            </a:lvl5pPr>
            <a:lvl6pPr marL="2743200" lvl="5" indent="-228600" algn="l">
              <a:lnSpc>
                <a:spcPct val="90000"/>
              </a:lnSpc>
              <a:spcBef>
                <a:spcPts val="1536"/>
              </a:spcBef>
              <a:spcAft>
                <a:spcPts val="0"/>
              </a:spcAft>
              <a:buClr>
                <a:schemeClr val="dk1"/>
              </a:buClr>
              <a:buSzPts val="3072"/>
              <a:buNone/>
              <a:defRPr sz="3072"/>
            </a:lvl6pPr>
            <a:lvl7pPr marL="3200400" lvl="6" indent="-228600" algn="l">
              <a:lnSpc>
                <a:spcPct val="90000"/>
              </a:lnSpc>
              <a:spcBef>
                <a:spcPts val="1536"/>
              </a:spcBef>
              <a:spcAft>
                <a:spcPts val="0"/>
              </a:spcAft>
              <a:buClr>
                <a:schemeClr val="dk1"/>
              </a:buClr>
              <a:buSzPts val="3072"/>
              <a:buNone/>
              <a:defRPr sz="3072"/>
            </a:lvl7pPr>
            <a:lvl8pPr marL="3657600" lvl="7" indent="-228600" algn="l">
              <a:lnSpc>
                <a:spcPct val="90000"/>
              </a:lnSpc>
              <a:spcBef>
                <a:spcPts val="1536"/>
              </a:spcBef>
              <a:spcAft>
                <a:spcPts val="0"/>
              </a:spcAft>
              <a:buClr>
                <a:schemeClr val="dk1"/>
              </a:buClr>
              <a:buSzPts val="3072"/>
              <a:buNone/>
              <a:defRPr sz="3072"/>
            </a:lvl8pPr>
            <a:lvl9pPr marL="4114800" lvl="8" indent="-228600" algn="l">
              <a:lnSpc>
                <a:spcPct val="90000"/>
              </a:lnSpc>
              <a:spcBef>
                <a:spcPts val="1536"/>
              </a:spcBef>
              <a:spcAft>
                <a:spcPts val="0"/>
              </a:spcAft>
              <a:buClr>
                <a:schemeClr val="dk1"/>
              </a:buClr>
              <a:buSzPts val="3072"/>
              <a:buNone/>
              <a:defRPr sz="3072"/>
            </a:lvl9pPr>
          </a:lstStyle>
          <a:p>
            <a:endParaRPr/>
          </a:p>
        </p:txBody>
      </p:sp>
      <p:sp>
        <p:nvSpPr>
          <p:cNvPr id="89" name="Google Shape;89;p12"/>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2"/>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12"/>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92"/>
        <p:cNvGrpSpPr/>
        <p:nvPr/>
      </p:nvGrpSpPr>
      <p:grpSpPr>
        <a:xfrm>
          <a:off x="0" y="0"/>
          <a:ext cx="0" cy="0"/>
          <a:chOff x="0" y="0"/>
          <a:chExt cx="0" cy="0"/>
        </a:xfrm>
      </p:grpSpPr>
      <p:sp>
        <p:nvSpPr>
          <p:cNvPr id="93" name="Google Shape;93;p13"/>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13"/>
          <p:cNvSpPr txBox="1">
            <a:spLocks noGrp="1"/>
          </p:cNvSpPr>
          <p:nvPr>
            <p:ph type="body" idx="1"/>
          </p:nvPr>
        </p:nvSpPr>
        <p:spPr>
          <a:xfrm rot="5400000">
            <a:off x="12048072" y="-3864158"/>
            <a:ext cx="13367270" cy="3231219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95" name="Google Shape;95;p13"/>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13"/>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13"/>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98"/>
        <p:cNvGrpSpPr/>
        <p:nvPr/>
      </p:nvGrpSpPr>
      <p:grpSpPr>
        <a:xfrm>
          <a:off x="0" y="0"/>
          <a:ext cx="0" cy="0"/>
          <a:chOff x="0" y="0"/>
          <a:chExt cx="0" cy="0"/>
        </a:xfrm>
      </p:grpSpPr>
      <p:sp>
        <p:nvSpPr>
          <p:cNvPr id="99" name="Google Shape;99;p14"/>
          <p:cNvSpPr txBox="1">
            <a:spLocks noGrp="1"/>
          </p:cNvSpPr>
          <p:nvPr>
            <p:ph type="title"/>
          </p:nvPr>
        </p:nvSpPr>
        <p:spPr>
          <a:xfrm rot="5400000">
            <a:off x="21921822" y="6009594"/>
            <a:ext cx="17853913" cy="807804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14"/>
          <p:cNvSpPr txBox="1">
            <a:spLocks noGrp="1"/>
          </p:cNvSpPr>
          <p:nvPr>
            <p:ph type="body" idx="1"/>
          </p:nvPr>
        </p:nvSpPr>
        <p:spPr>
          <a:xfrm rot="5400000">
            <a:off x="5531580" y="-1834309"/>
            <a:ext cx="17853913" cy="2376585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101" name="Google Shape;101;p14"/>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4"/>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14"/>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35"/>
        <p:cNvGrpSpPr/>
        <p:nvPr/>
      </p:nvGrpSpPr>
      <p:grpSpPr>
        <a:xfrm>
          <a:off x="0" y="0"/>
          <a:ext cx="0" cy="0"/>
          <a:chOff x="0" y="0"/>
          <a:chExt cx="0" cy="0"/>
        </a:xfrm>
      </p:grpSpPr>
      <p:sp>
        <p:nvSpPr>
          <p:cNvPr id="36" name="Google Shape;36;p4"/>
          <p:cNvSpPr txBox="1">
            <a:spLocks noGrp="1"/>
          </p:cNvSpPr>
          <p:nvPr>
            <p:ph type="ctrTitle"/>
          </p:nvPr>
        </p:nvSpPr>
        <p:spPr>
          <a:xfrm>
            <a:off x="4682927" y="3447889"/>
            <a:ext cx="28097560" cy="7334685"/>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18432"/>
              <a:buFont typeface="Calibri"/>
              <a:buNone/>
              <a:defRPr sz="1843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4"/>
          <p:cNvSpPr txBox="1">
            <a:spLocks noGrp="1"/>
          </p:cNvSpPr>
          <p:nvPr>
            <p:ph type="subTitle" idx="1"/>
          </p:nvPr>
        </p:nvSpPr>
        <p:spPr>
          <a:xfrm>
            <a:off x="4682927" y="11065427"/>
            <a:ext cx="28097560" cy="5086486"/>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3072"/>
              </a:spcBef>
              <a:spcAft>
                <a:spcPts val="0"/>
              </a:spcAft>
              <a:buClr>
                <a:schemeClr val="dk1"/>
              </a:buClr>
              <a:buSzPts val="7373"/>
              <a:buNone/>
              <a:defRPr sz="7373"/>
            </a:lvl1pPr>
            <a:lvl2pPr lvl="1" algn="ctr">
              <a:lnSpc>
                <a:spcPct val="90000"/>
              </a:lnSpc>
              <a:spcBef>
                <a:spcPts val="1536"/>
              </a:spcBef>
              <a:spcAft>
                <a:spcPts val="0"/>
              </a:spcAft>
              <a:buClr>
                <a:schemeClr val="dk1"/>
              </a:buClr>
              <a:buSzPts val="6144"/>
              <a:buNone/>
              <a:defRPr sz="6144"/>
            </a:lvl2pPr>
            <a:lvl3pPr lvl="2" algn="ctr">
              <a:lnSpc>
                <a:spcPct val="90000"/>
              </a:lnSpc>
              <a:spcBef>
                <a:spcPts val="1536"/>
              </a:spcBef>
              <a:spcAft>
                <a:spcPts val="0"/>
              </a:spcAft>
              <a:buClr>
                <a:schemeClr val="dk1"/>
              </a:buClr>
              <a:buSzPts val="5530"/>
              <a:buNone/>
              <a:defRPr sz="5530"/>
            </a:lvl3pPr>
            <a:lvl4pPr lvl="3" algn="ctr">
              <a:lnSpc>
                <a:spcPct val="90000"/>
              </a:lnSpc>
              <a:spcBef>
                <a:spcPts val="1536"/>
              </a:spcBef>
              <a:spcAft>
                <a:spcPts val="0"/>
              </a:spcAft>
              <a:buClr>
                <a:schemeClr val="dk1"/>
              </a:buClr>
              <a:buSzPts val="4915"/>
              <a:buNone/>
              <a:defRPr sz="4915"/>
            </a:lvl4pPr>
            <a:lvl5pPr lvl="4" algn="ctr">
              <a:lnSpc>
                <a:spcPct val="90000"/>
              </a:lnSpc>
              <a:spcBef>
                <a:spcPts val="1536"/>
              </a:spcBef>
              <a:spcAft>
                <a:spcPts val="0"/>
              </a:spcAft>
              <a:buClr>
                <a:schemeClr val="dk1"/>
              </a:buClr>
              <a:buSzPts val="4915"/>
              <a:buNone/>
              <a:defRPr sz="4915"/>
            </a:lvl5pPr>
            <a:lvl6pPr lvl="5" algn="ctr">
              <a:lnSpc>
                <a:spcPct val="90000"/>
              </a:lnSpc>
              <a:spcBef>
                <a:spcPts val="1536"/>
              </a:spcBef>
              <a:spcAft>
                <a:spcPts val="0"/>
              </a:spcAft>
              <a:buClr>
                <a:schemeClr val="dk1"/>
              </a:buClr>
              <a:buSzPts val="4915"/>
              <a:buNone/>
              <a:defRPr sz="4915"/>
            </a:lvl6pPr>
            <a:lvl7pPr lvl="6" algn="ctr">
              <a:lnSpc>
                <a:spcPct val="90000"/>
              </a:lnSpc>
              <a:spcBef>
                <a:spcPts val="1536"/>
              </a:spcBef>
              <a:spcAft>
                <a:spcPts val="0"/>
              </a:spcAft>
              <a:buClr>
                <a:schemeClr val="dk1"/>
              </a:buClr>
              <a:buSzPts val="4915"/>
              <a:buNone/>
              <a:defRPr sz="4915"/>
            </a:lvl7pPr>
            <a:lvl8pPr lvl="7" algn="ctr">
              <a:lnSpc>
                <a:spcPct val="90000"/>
              </a:lnSpc>
              <a:spcBef>
                <a:spcPts val="1536"/>
              </a:spcBef>
              <a:spcAft>
                <a:spcPts val="0"/>
              </a:spcAft>
              <a:buClr>
                <a:schemeClr val="dk1"/>
              </a:buClr>
              <a:buSzPts val="4915"/>
              <a:buNone/>
              <a:defRPr sz="4915"/>
            </a:lvl8pPr>
            <a:lvl9pPr lvl="8" algn="ctr">
              <a:lnSpc>
                <a:spcPct val="90000"/>
              </a:lnSpc>
              <a:spcBef>
                <a:spcPts val="1536"/>
              </a:spcBef>
              <a:spcAft>
                <a:spcPts val="0"/>
              </a:spcAft>
              <a:buClr>
                <a:schemeClr val="dk1"/>
              </a:buClr>
              <a:buSzPts val="4915"/>
              <a:buNone/>
              <a:defRPr sz="4915"/>
            </a:lvl9pPr>
          </a:lstStyle>
          <a:p>
            <a:endParaRPr/>
          </a:p>
        </p:txBody>
      </p:sp>
      <p:sp>
        <p:nvSpPr>
          <p:cNvPr id="38" name="Google Shape;38;p4"/>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4"/>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41"/>
        <p:cNvGrpSpPr/>
        <p:nvPr/>
      </p:nvGrpSpPr>
      <p:grpSpPr>
        <a:xfrm>
          <a:off x="0" y="0"/>
          <a:ext cx="0" cy="0"/>
          <a:chOff x="0" y="0"/>
          <a:chExt cx="0" cy="0"/>
        </a:xfrm>
      </p:grpSpPr>
      <p:sp>
        <p:nvSpPr>
          <p:cNvPr id="42" name="Google Shape;42;p5"/>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5"/>
          <p:cNvSpPr txBox="1">
            <a:spLocks noGrp="1"/>
          </p:cNvSpPr>
          <p:nvPr>
            <p:ph type="body" idx="1"/>
          </p:nvPr>
        </p:nvSpPr>
        <p:spPr>
          <a:xfrm>
            <a:off x="2575610" y="5608303"/>
            <a:ext cx="32312193" cy="1336727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44" name="Google Shape;44;p5"/>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5"/>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5"/>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2556097" y="5252301"/>
            <a:ext cx="32312193" cy="8763582"/>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8432"/>
              <a:buFont typeface="Calibri"/>
              <a:buNone/>
              <a:defRPr sz="1843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6"/>
          <p:cNvSpPr txBox="1">
            <a:spLocks noGrp="1"/>
          </p:cNvSpPr>
          <p:nvPr>
            <p:ph type="body" idx="1"/>
          </p:nvPr>
        </p:nvSpPr>
        <p:spPr>
          <a:xfrm>
            <a:off x="2556097" y="14098791"/>
            <a:ext cx="32312193" cy="460856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072"/>
              </a:spcBef>
              <a:spcAft>
                <a:spcPts val="0"/>
              </a:spcAft>
              <a:buClr>
                <a:srgbClr val="888888"/>
              </a:buClr>
              <a:buSzPts val="7373"/>
              <a:buNone/>
              <a:defRPr sz="7373">
                <a:solidFill>
                  <a:srgbClr val="888888"/>
                </a:solidFill>
              </a:defRPr>
            </a:lvl1pPr>
            <a:lvl2pPr marL="914400" lvl="1" indent="-228600" algn="l">
              <a:lnSpc>
                <a:spcPct val="90000"/>
              </a:lnSpc>
              <a:spcBef>
                <a:spcPts val="1536"/>
              </a:spcBef>
              <a:spcAft>
                <a:spcPts val="0"/>
              </a:spcAft>
              <a:buClr>
                <a:srgbClr val="888888"/>
              </a:buClr>
              <a:buSzPts val="6144"/>
              <a:buNone/>
              <a:defRPr sz="6144">
                <a:solidFill>
                  <a:srgbClr val="888888"/>
                </a:solidFill>
              </a:defRPr>
            </a:lvl2pPr>
            <a:lvl3pPr marL="1371600" lvl="2" indent="-228600" algn="l">
              <a:lnSpc>
                <a:spcPct val="90000"/>
              </a:lnSpc>
              <a:spcBef>
                <a:spcPts val="1536"/>
              </a:spcBef>
              <a:spcAft>
                <a:spcPts val="0"/>
              </a:spcAft>
              <a:buClr>
                <a:srgbClr val="888888"/>
              </a:buClr>
              <a:buSzPts val="5530"/>
              <a:buNone/>
              <a:defRPr sz="5530">
                <a:solidFill>
                  <a:srgbClr val="888888"/>
                </a:solidFill>
              </a:defRPr>
            </a:lvl3pPr>
            <a:lvl4pPr marL="1828800" lvl="3" indent="-228600" algn="l">
              <a:lnSpc>
                <a:spcPct val="90000"/>
              </a:lnSpc>
              <a:spcBef>
                <a:spcPts val="1536"/>
              </a:spcBef>
              <a:spcAft>
                <a:spcPts val="0"/>
              </a:spcAft>
              <a:buClr>
                <a:srgbClr val="888888"/>
              </a:buClr>
              <a:buSzPts val="4915"/>
              <a:buNone/>
              <a:defRPr sz="4915">
                <a:solidFill>
                  <a:srgbClr val="888888"/>
                </a:solidFill>
              </a:defRPr>
            </a:lvl4pPr>
            <a:lvl5pPr marL="2286000" lvl="4" indent="-228600" algn="l">
              <a:lnSpc>
                <a:spcPct val="90000"/>
              </a:lnSpc>
              <a:spcBef>
                <a:spcPts val="1536"/>
              </a:spcBef>
              <a:spcAft>
                <a:spcPts val="0"/>
              </a:spcAft>
              <a:buClr>
                <a:srgbClr val="888888"/>
              </a:buClr>
              <a:buSzPts val="4915"/>
              <a:buNone/>
              <a:defRPr sz="4915">
                <a:solidFill>
                  <a:srgbClr val="888888"/>
                </a:solidFill>
              </a:defRPr>
            </a:lvl5pPr>
            <a:lvl6pPr marL="2743200" lvl="5" indent="-228600" algn="l">
              <a:lnSpc>
                <a:spcPct val="90000"/>
              </a:lnSpc>
              <a:spcBef>
                <a:spcPts val="1536"/>
              </a:spcBef>
              <a:spcAft>
                <a:spcPts val="0"/>
              </a:spcAft>
              <a:buClr>
                <a:srgbClr val="888888"/>
              </a:buClr>
              <a:buSzPts val="4915"/>
              <a:buNone/>
              <a:defRPr sz="4915">
                <a:solidFill>
                  <a:srgbClr val="888888"/>
                </a:solidFill>
              </a:defRPr>
            </a:lvl6pPr>
            <a:lvl7pPr marL="3200400" lvl="6" indent="-228600" algn="l">
              <a:lnSpc>
                <a:spcPct val="90000"/>
              </a:lnSpc>
              <a:spcBef>
                <a:spcPts val="1536"/>
              </a:spcBef>
              <a:spcAft>
                <a:spcPts val="0"/>
              </a:spcAft>
              <a:buClr>
                <a:srgbClr val="888888"/>
              </a:buClr>
              <a:buSzPts val="4915"/>
              <a:buNone/>
              <a:defRPr sz="4915">
                <a:solidFill>
                  <a:srgbClr val="888888"/>
                </a:solidFill>
              </a:defRPr>
            </a:lvl7pPr>
            <a:lvl8pPr marL="3657600" lvl="7" indent="-228600" algn="l">
              <a:lnSpc>
                <a:spcPct val="90000"/>
              </a:lnSpc>
              <a:spcBef>
                <a:spcPts val="1536"/>
              </a:spcBef>
              <a:spcAft>
                <a:spcPts val="0"/>
              </a:spcAft>
              <a:buClr>
                <a:srgbClr val="888888"/>
              </a:buClr>
              <a:buSzPts val="4915"/>
              <a:buNone/>
              <a:defRPr sz="4915">
                <a:solidFill>
                  <a:srgbClr val="888888"/>
                </a:solidFill>
              </a:defRPr>
            </a:lvl8pPr>
            <a:lvl9pPr marL="4114800" lvl="8" indent="-228600" algn="l">
              <a:lnSpc>
                <a:spcPct val="90000"/>
              </a:lnSpc>
              <a:spcBef>
                <a:spcPts val="1536"/>
              </a:spcBef>
              <a:spcAft>
                <a:spcPts val="0"/>
              </a:spcAft>
              <a:buClr>
                <a:srgbClr val="888888"/>
              </a:buClr>
              <a:buSzPts val="4915"/>
              <a:buNone/>
              <a:defRPr sz="4915">
                <a:solidFill>
                  <a:srgbClr val="888888"/>
                </a:solidFill>
              </a:defRPr>
            </a:lvl9pPr>
          </a:lstStyle>
          <a:p>
            <a:endParaRPr/>
          </a:p>
        </p:txBody>
      </p:sp>
      <p:sp>
        <p:nvSpPr>
          <p:cNvPr id="50" name="Google Shape;50;p6"/>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6"/>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6"/>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53"/>
        <p:cNvGrpSpPr/>
        <p:nvPr/>
      </p:nvGrpSpPr>
      <p:grpSpPr>
        <a:xfrm>
          <a:off x="0" y="0"/>
          <a:ext cx="0" cy="0"/>
          <a:chOff x="0" y="0"/>
          <a:chExt cx="0" cy="0"/>
        </a:xfrm>
      </p:grpSpPr>
      <p:sp>
        <p:nvSpPr>
          <p:cNvPr id="54" name="Google Shape;54;p7"/>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7"/>
          <p:cNvSpPr txBox="1">
            <a:spLocks noGrp="1"/>
          </p:cNvSpPr>
          <p:nvPr>
            <p:ph type="body" idx="1"/>
          </p:nvPr>
        </p:nvSpPr>
        <p:spPr>
          <a:xfrm>
            <a:off x="2575609" y="5608303"/>
            <a:ext cx="15921950" cy="1336727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56" name="Google Shape;56;p7"/>
          <p:cNvSpPr txBox="1">
            <a:spLocks noGrp="1"/>
          </p:cNvSpPr>
          <p:nvPr>
            <p:ph type="body" idx="2"/>
          </p:nvPr>
        </p:nvSpPr>
        <p:spPr>
          <a:xfrm>
            <a:off x="18965853" y="5608303"/>
            <a:ext cx="15921950" cy="1336727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57" name="Google Shape;57;p7"/>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7"/>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7"/>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60"/>
        <p:cNvGrpSpPr/>
        <p:nvPr/>
      </p:nvGrpSpPr>
      <p:grpSpPr>
        <a:xfrm>
          <a:off x="0" y="0"/>
          <a:ext cx="0" cy="0"/>
          <a:chOff x="0" y="0"/>
          <a:chExt cx="0" cy="0"/>
        </a:xfrm>
      </p:grpSpPr>
      <p:sp>
        <p:nvSpPr>
          <p:cNvPr id="61" name="Google Shape;61;p8"/>
          <p:cNvSpPr txBox="1">
            <a:spLocks noGrp="1"/>
          </p:cNvSpPr>
          <p:nvPr>
            <p:ph type="title"/>
          </p:nvPr>
        </p:nvSpPr>
        <p:spPr>
          <a:xfrm>
            <a:off x="2580489"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8"/>
          <p:cNvSpPr txBox="1">
            <a:spLocks noGrp="1"/>
          </p:cNvSpPr>
          <p:nvPr>
            <p:ph type="body" idx="1"/>
          </p:nvPr>
        </p:nvSpPr>
        <p:spPr>
          <a:xfrm>
            <a:off x="2580491" y="5164517"/>
            <a:ext cx="15848778" cy="253105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072"/>
              </a:spcBef>
              <a:spcAft>
                <a:spcPts val="0"/>
              </a:spcAft>
              <a:buClr>
                <a:schemeClr val="dk1"/>
              </a:buClr>
              <a:buSzPts val="7373"/>
              <a:buNone/>
              <a:defRPr sz="7373" b="1"/>
            </a:lvl1pPr>
            <a:lvl2pPr marL="914400" lvl="1" indent="-228600" algn="l">
              <a:lnSpc>
                <a:spcPct val="90000"/>
              </a:lnSpc>
              <a:spcBef>
                <a:spcPts val="1536"/>
              </a:spcBef>
              <a:spcAft>
                <a:spcPts val="0"/>
              </a:spcAft>
              <a:buClr>
                <a:schemeClr val="dk1"/>
              </a:buClr>
              <a:buSzPts val="6144"/>
              <a:buNone/>
              <a:defRPr sz="6144" b="1"/>
            </a:lvl2pPr>
            <a:lvl3pPr marL="1371600" lvl="2" indent="-228600" algn="l">
              <a:lnSpc>
                <a:spcPct val="90000"/>
              </a:lnSpc>
              <a:spcBef>
                <a:spcPts val="1536"/>
              </a:spcBef>
              <a:spcAft>
                <a:spcPts val="0"/>
              </a:spcAft>
              <a:buClr>
                <a:schemeClr val="dk1"/>
              </a:buClr>
              <a:buSzPts val="5530"/>
              <a:buNone/>
              <a:defRPr sz="5530" b="1"/>
            </a:lvl3pPr>
            <a:lvl4pPr marL="1828800" lvl="3" indent="-228600" algn="l">
              <a:lnSpc>
                <a:spcPct val="90000"/>
              </a:lnSpc>
              <a:spcBef>
                <a:spcPts val="1536"/>
              </a:spcBef>
              <a:spcAft>
                <a:spcPts val="0"/>
              </a:spcAft>
              <a:buClr>
                <a:schemeClr val="dk1"/>
              </a:buClr>
              <a:buSzPts val="4915"/>
              <a:buNone/>
              <a:defRPr sz="4915" b="1"/>
            </a:lvl4pPr>
            <a:lvl5pPr marL="2286000" lvl="4" indent="-228600" algn="l">
              <a:lnSpc>
                <a:spcPct val="90000"/>
              </a:lnSpc>
              <a:spcBef>
                <a:spcPts val="1536"/>
              </a:spcBef>
              <a:spcAft>
                <a:spcPts val="0"/>
              </a:spcAft>
              <a:buClr>
                <a:schemeClr val="dk1"/>
              </a:buClr>
              <a:buSzPts val="4915"/>
              <a:buNone/>
              <a:defRPr sz="4915" b="1"/>
            </a:lvl5pPr>
            <a:lvl6pPr marL="2743200" lvl="5" indent="-228600" algn="l">
              <a:lnSpc>
                <a:spcPct val="90000"/>
              </a:lnSpc>
              <a:spcBef>
                <a:spcPts val="1536"/>
              </a:spcBef>
              <a:spcAft>
                <a:spcPts val="0"/>
              </a:spcAft>
              <a:buClr>
                <a:schemeClr val="dk1"/>
              </a:buClr>
              <a:buSzPts val="4915"/>
              <a:buNone/>
              <a:defRPr sz="4915" b="1"/>
            </a:lvl6pPr>
            <a:lvl7pPr marL="3200400" lvl="6" indent="-228600" algn="l">
              <a:lnSpc>
                <a:spcPct val="90000"/>
              </a:lnSpc>
              <a:spcBef>
                <a:spcPts val="1536"/>
              </a:spcBef>
              <a:spcAft>
                <a:spcPts val="0"/>
              </a:spcAft>
              <a:buClr>
                <a:schemeClr val="dk1"/>
              </a:buClr>
              <a:buSzPts val="4915"/>
              <a:buNone/>
              <a:defRPr sz="4915" b="1"/>
            </a:lvl7pPr>
            <a:lvl8pPr marL="3657600" lvl="7" indent="-228600" algn="l">
              <a:lnSpc>
                <a:spcPct val="90000"/>
              </a:lnSpc>
              <a:spcBef>
                <a:spcPts val="1536"/>
              </a:spcBef>
              <a:spcAft>
                <a:spcPts val="0"/>
              </a:spcAft>
              <a:buClr>
                <a:schemeClr val="dk1"/>
              </a:buClr>
              <a:buSzPts val="4915"/>
              <a:buNone/>
              <a:defRPr sz="4915" b="1"/>
            </a:lvl8pPr>
            <a:lvl9pPr marL="4114800" lvl="8" indent="-228600" algn="l">
              <a:lnSpc>
                <a:spcPct val="90000"/>
              </a:lnSpc>
              <a:spcBef>
                <a:spcPts val="1536"/>
              </a:spcBef>
              <a:spcAft>
                <a:spcPts val="0"/>
              </a:spcAft>
              <a:buClr>
                <a:schemeClr val="dk1"/>
              </a:buClr>
              <a:buSzPts val="4915"/>
              <a:buNone/>
              <a:defRPr sz="4915" b="1"/>
            </a:lvl9pPr>
          </a:lstStyle>
          <a:p>
            <a:endParaRPr/>
          </a:p>
        </p:txBody>
      </p:sp>
      <p:sp>
        <p:nvSpPr>
          <p:cNvPr id="63" name="Google Shape;63;p8"/>
          <p:cNvSpPr txBox="1">
            <a:spLocks noGrp="1"/>
          </p:cNvSpPr>
          <p:nvPr>
            <p:ph type="body" idx="2"/>
          </p:nvPr>
        </p:nvSpPr>
        <p:spPr>
          <a:xfrm>
            <a:off x="2580491" y="7695568"/>
            <a:ext cx="15848778" cy="113190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64" name="Google Shape;64;p8"/>
          <p:cNvSpPr txBox="1">
            <a:spLocks noGrp="1"/>
          </p:cNvSpPr>
          <p:nvPr>
            <p:ph type="body" idx="3"/>
          </p:nvPr>
        </p:nvSpPr>
        <p:spPr>
          <a:xfrm>
            <a:off x="18965853" y="5164517"/>
            <a:ext cx="15926830" cy="253105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072"/>
              </a:spcBef>
              <a:spcAft>
                <a:spcPts val="0"/>
              </a:spcAft>
              <a:buClr>
                <a:schemeClr val="dk1"/>
              </a:buClr>
              <a:buSzPts val="7373"/>
              <a:buNone/>
              <a:defRPr sz="7373" b="1"/>
            </a:lvl1pPr>
            <a:lvl2pPr marL="914400" lvl="1" indent="-228600" algn="l">
              <a:lnSpc>
                <a:spcPct val="90000"/>
              </a:lnSpc>
              <a:spcBef>
                <a:spcPts val="1536"/>
              </a:spcBef>
              <a:spcAft>
                <a:spcPts val="0"/>
              </a:spcAft>
              <a:buClr>
                <a:schemeClr val="dk1"/>
              </a:buClr>
              <a:buSzPts val="6144"/>
              <a:buNone/>
              <a:defRPr sz="6144" b="1"/>
            </a:lvl2pPr>
            <a:lvl3pPr marL="1371600" lvl="2" indent="-228600" algn="l">
              <a:lnSpc>
                <a:spcPct val="90000"/>
              </a:lnSpc>
              <a:spcBef>
                <a:spcPts val="1536"/>
              </a:spcBef>
              <a:spcAft>
                <a:spcPts val="0"/>
              </a:spcAft>
              <a:buClr>
                <a:schemeClr val="dk1"/>
              </a:buClr>
              <a:buSzPts val="5530"/>
              <a:buNone/>
              <a:defRPr sz="5530" b="1"/>
            </a:lvl3pPr>
            <a:lvl4pPr marL="1828800" lvl="3" indent="-228600" algn="l">
              <a:lnSpc>
                <a:spcPct val="90000"/>
              </a:lnSpc>
              <a:spcBef>
                <a:spcPts val="1536"/>
              </a:spcBef>
              <a:spcAft>
                <a:spcPts val="0"/>
              </a:spcAft>
              <a:buClr>
                <a:schemeClr val="dk1"/>
              </a:buClr>
              <a:buSzPts val="4915"/>
              <a:buNone/>
              <a:defRPr sz="4915" b="1"/>
            </a:lvl4pPr>
            <a:lvl5pPr marL="2286000" lvl="4" indent="-228600" algn="l">
              <a:lnSpc>
                <a:spcPct val="90000"/>
              </a:lnSpc>
              <a:spcBef>
                <a:spcPts val="1536"/>
              </a:spcBef>
              <a:spcAft>
                <a:spcPts val="0"/>
              </a:spcAft>
              <a:buClr>
                <a:schemeClr val="dk1"/>
              </a:buClr>
              <a:buSzPts val="4915"/>
              <a:buNone/>
              <a:defRPr sz="4915" b="1"/>
            </a:lvl5pPr>
            <a:lvl6pPr marL="2743200" lvl="5" indent="-228600" algn="l">
              <a:lnSpc>
                <a:spcPct val="90000"/>
              </a:lnSpc>
              <a:spcBef>
                <a:spcPts val="1536"/>
              </a:spcBef>
              <a:spcAft>
                <a:spcPts val="0"/>
              </a:spcAft>
              <a:buClr>
                <a:schemeClr val="dk1"/>
              </a:buClr>
              <a:buSzPts val="4915"/>
              <a:buNone/>
              <a:defRPr sz="4915" b="1"/>
            </a:lvl6pPr>
            <a:lvl7pPr marL="3200400" lvl="6" indent="-228600" algn="l">
              <a:lnSpc>
                <a:spcPct val="90000"/>
              </a:lnSpc>
              <a:spcBef>
                <a:spcPts val="1536"/>
              </a:spcBef>
              <a:spcAft>
                <a:spcPts val="0"/>
              </a:spcAft>
              <a:buClr>
                <a:schemeClr val="dk1"/>
              </a:buClr>
              <a:buSzPts val="4915"/>
              <a:buNone/>
              <a:defRPr sz="4915" b="1"/>
            </a:lvl7pPr>
            <a:lvl8pPr marL="3657600" lvl="7" indent="-228600" algn="l">
              <a:lnSpc>
                <a:spcPct val="90000"/>
              </a:lnSpc>
              <a:spcBef>
                <a:spcPts val="1536"/>
              </a:spcBef>
              <a:spcAft>
                <a:spcPts val="0"/>
              </a:spcAft>
              <a:buClr>
                <a:schemeClr val="dk1"/>
              </a:buClr>
              <a:buSzPts val="4915"/>
              <a:buNone/>
              <a:defRPr sz="4915" b="1"/>
            </a:lvl8pPr>
            <a:lvl9pPr marL="4114800" lvl="8" indent="-228600" algn="l">
              <a:lnSpc>
                <a:spcPct val="90000"/>
              </a:lnSpc>
              <a:spcBef>
                <a:spcPts val="1536"/>
              </a:spcBef>
              <a:spcAft>
                <a:spcPts val="0"/>
              </a:spcAft>
              <a:buClr>
                <a:schemeClr val="dk1"/>
              </a:buClr>
              <a:buSzPts val="4915"/>
              <a:buNone/>
              <a:defRPr sz="4915" b="1"/>
            </a:lvl9pPr>
          </a:lstStyle>
          <a:p>
            <a:endParaRPr/>
          </a:p>
        </p:txBody>
      </p:sp>
      <p:sp>
        <p:nvSpPr>
          <p:cNvPr id="65" name="Google Shape;65;p8"/>
          <p:cNvSpPr txBox="1">
            <a:spLocks noGrp="1"/>
          </p:cNvSpPr>
          <p:nvPr>
            <p:ph type="body" idx="4"/>
          </p:nvPr>
        </p:nvSpPr>
        <p:spPr>
          <a:xfrm>
            <a:off x="18965853" y="7695568"/>
            <a:ext cx="15926830" cy="113190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072"/>
              </a:spcBef>
              <a:spcAft>
                <a:spcPts val="0"/>
              </a:spcAft>
              <a:buClr>
                <a:schemeClr val="dk1"/>
              </a:buClr>
              <a:buSzPts val="1800"/>
              <a:buChar char="•"/>
              <a:defRPr/>
            </a:lvl1pPr>
            <a:lvl2pPr marL="914400" lvl="1" indent="-342900" algn="l">
              <a:lnSpc>
                <a:spcPct val="90000"/>
              </a:lnSpc>
              <a:spcBef>
                <a:spcPts val="1536"/>
              </a:spcBef>
              <a:spcAft>
                <a:spcPts val="0"/>
              </a:spcAft>
              <a:buClr>
                <a:schemeClr val="dk1"/>
              </a:buClr>
              <a:buSzPts val="1800"/>
              <a:buChar char="•"/>
              <a:defRPr/>
            </a:lvl2pPr>
            <a:lvl3pPr marL="1371600" lvl="2" indent="-342900" algn="l">
              <a:lnSpc>
                <a:spcPct val="90000"/>
              </a:lnSpc>
              <a:spcBef>
                <a:spcPts val="1536"/>
              </a:spcBef>
              <a:spcAft>
                <a:spcPts val="0"/>
              </a:spcAft>
              <a:buClr>
                <a:schemeClr val="dk1"/>
              </a:buClr>
              <a:buSzPts val="1800"/>
              <a:buChar char="•"/>
              <a:defRPr/>
            </a:lvl3pPr>
            <a:lvl4pPr marL="1828800" lvl="3" indent="-342900" algn="l">
              <a:lnSpc>
                <a:spcPct val="90000"/>
              </a:lnSpc>
              <a:spcBef>
                <a:spcPts val="1536"/>
              </a:spcBef>
              <a:spcAft>
                <a:spcPts val="0"/>
              </a:spcAft>
              <a:buClr>
                <a:schemeClr val="dk1"/>
              </a:buClr>
              <a:buSzPts val="1800"/>
              <a:buChar char="•"/>
              <a:defRPr/>
            </a:lvl4pPr>
            <a:lvl5pPr marL="2286000" lvl="4" indent="-342900" algn="l">
              <a:lnSpc>
                <a:spcPct val="90000"/>
              </a:lnSpc>
              <a:spcBef>
                <a:spcPts val="1536"/>
              </a:spcBef>
              <a:spcAft>
                <a:spcPts val="0"/>
              </a:spcAft>
              <a:buClr>
                <a:schemeClr val="dk1"/>
              </a:buClr>
              <a:buSzPts val="1800"/>
              <a:buChar char="•"/>
              <a:defRPr/>
            </a:lvl5pPr>
            <a:lvl6pPr marL="2743200" lvl="5" indent="-342900" algn="l">
              <a:lnSpc>
                <a:spcPct val="90000"/>
              </a:lnSpc>
              <a:spcBef>
                <a:spcPts val="1536"/>
              </a:spcBef>
              <a:spcAft>
                <a:spcPts val="0"/>
              </a:spcAft>
              <a:buClr>
                <a:schemeClr val="dk1"/>
              </a:buClr>
              <a:buSzPts val="1800"/>
              <a:buChar char="•"/>
              <a:defRPr/>
            </a:lvl6pPr>
            <a:lvl7pPr marL="3200400" lvl="6" indent="-342900" algn="l">
              <a:lnSpc>
                <a:spcPct val="90000"/>
              </a:lnSpc>
              <a:spcBef>
                <a:spcPts val="1536"/>
              </a:spcBef>
              <a:spcAft>
                <a:spcPts val="0"/>
              </a:spcAft>
              <a:buClr>
                <a:schemeClr val="dk1"/>
              </a:buClr>
              <a:buSzPts val="1800"/>
              <a:buChar char="•"/>
              <a:defRPr/>
            </a:lvl7pPr>
            <a:lvl8pPr marL="3657600" lvl="7" indent="-342900" algn="l">
              <a:lnSpc>
                <a:spcPct val="90000"/>
              </a:lnSpc>
              <a:spcBef>
                <a:spcPts val="1536"/>
              </a:spcBef>
              <a:spcAft>
                <a:spcPts val="0"/>
              </a:spcAft>
              <a:buClr>
                <a:schemeClr val="dk1"/>
              </a:buClr>
              <a:buSzPts val="1800"/>
              <a:buChar char="•"/>
              <a:defRPr/>
            </a:lvl8pPr>
            <a:lvl9pPr marL="4114800" lvl="8" indent="-342900" algn="l">
              <a:lnSpc>
                <a:spcPct val="90000"/>
              </a:lnSpc>
              <a:spcBef>
                <a:spcPts val="1536"/>
              </a:spcBef>
              <a:spcAft>
                <a:spcPts val="0"/>
              </a:spcAft>
              <a:buClr>
                <a:schemeClr val="dk1"/>
              </a:buClr>
              <a:buSzPts val="1800"/>
              <a:buChar char="•"/>
              <a:defRPr/>
            </a:lvl9pPr>
          </a:lstStyle>
          <a:p>
            <a:endParaRPr/>
          </a:p>
        </p:txBody>
      </p:sp>
      <p:sp>
        <p:nvSpPr>
          <p:cNvPr id="66" name="Google Shape;66;p8"/>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8"/>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8"/>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69"/>
        <p:cNvGrpSpPr/>
        <p:nvPr/>
      </p:nvGrpSpPr>
      <p:grpSpPr>
        <a:xfrm>
          <a:off x="0" y="0"/>
          <a:ext cx="0" cy="0"/>
          <a:chOff x="0" y="0"/>
          <a:chExt cx="0" cy="0"/>
        </a:xfrm>
      </p:grpSpPr>
      <p:sp>
        <p:nvSpPr>
          <p:cNvPr id="70" name="Google Shape;70;p9"/>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9"/>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9"/>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9"/>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74"/>
        <p:cNvGrpSpPr/>
        <p:nvPr/>
      </p:nvGrpSpPr>
      <p:grpSpPr>
        <a:xfrm>
          <a:off x="0" y="0"/>
          <a:ext cx="0" cy="0"/>
          <a:chOff x="0" y="0"/>
          <a:chExt cx="0" cy="0"/>
        </a:xfrm>
      </p:grpSpPr>
      <p:sp>
        <p:nvSpPr>
          <p:cNvPr id="75" name="Google Shape;75;p10"/>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0"/>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0"/>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78"/>
        <p:cNvGrpSpPr/>
        <p:nvPr/>
      </p:nvGrpSpPr>
      <p:grpSpPr>
        <a:xfrm>
          <a:off x="0" y="0"/>
          <a:ext cx="0" cy="0"/>
          <a:chOff x="0" y="0"/>
          <a:chExt cx="0" cy="0"/>
        </a:xfrm>
      </p:grpSpPr>
      <p:sp>
        <p:nvSpPr>
          <p:cNvPr id="79" name="Google Shape;79;p11"/>
          <p:cNvSpPr txBox="1">
            <a:spLocks noGrp="1"/>
          </p:cNvSpPr>
          <p:nvPr>
            <p:ph type="title"/>
          </p:nvPr>
        </p:nvSpPr>
        <p:spPr>
          <a:xfrm>
            <a:off x="2580491" y="1404514"/>
            <a:ext cx="12082925" cy="4915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9830"/>
              <a:buFont typeface="Calibri"/>
              <a:buNone/>
              <a:defRPr sz="983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1"/>
          <p:cNvSpPr txBox="1">
            <a:spLocks noGrp="1"/>
          </p:cNvSpPr>
          <p:nvPr>
            <p:ph type="body" idx="1"/>
          </p:nvPr>
        </p:nvSpPr>
        <p:spPr>
          <a:xfrm>
            <a:off x="15926830" y="3033362"/>
            <a:ext cx="18965853" cy="14971732"/>
          </a:xfrm>
          <a:prstGeom prst="rect">
            <a:avLst/>
          </a:prstGeom>
          <a:noFill/>
          <a:ln>
            <a:noFill/>
          </a:ln>
        </p:spPr>
        <p:txBody>
          <a:bodyPr spcFirstLastPara="1" wrap="square" lIns="91425" tIns="45700" rIns="91425" bIns="45700" anchor="t" anchorCtr="0">
            <a:normAutofit/>
          </a:bodyPr>
          <a:lstStyle>
            <a:lvl1pPr marL="457200" lvl="0" indent="-852805" algn="l">
              <a:lnSpc>
                <a:spcPct val="90000"/>
              </a:lnSpc>
              <a:spcBef>
                <a:spcPts val="3072"/>
              </a:spcBef>
              <a:spcAft>
                <a:spcPts val="0"/>
              </a:spcAft>
              <a:buClr>
                <a:schemeClr val="dk1"/>
              </a:buClr>
              <a:buSzPts val="9830"/>
              <a:buChar char="•"/>
              <a:defRPr sz="9830"/>
            </a:lvl1pPr>
            <a:lvl2pPr marL="914400" lvl="1" indent="-774827" algn="l">
              <a:lnSpc>
                <a:spcPct val="90000"/>
              </a:lnSpc>
              <a:spcBef>
                <a:spcPts val="1536"/>
              </a:spcBef>
              <a:spcAft>
                <a:spcPts val="0"/>
              </a:spcAft>
              <a:buClr>
                <a:schemeClr val="dk1"/>
              </a:buClr>
              <a:buSzPts val="8602"/>
              <a:buChar char="•"/>
              <a:defRPr sz="8602"/>
            </a:lvl2pPr>
            <a:lvl3pPr marL="1371600" lvl="2" indent="-696785" algn="l">
              <a:lnSpc>
                <a:spcPct val="90000"/>
              </a:lnSpc>
              <a:spcBef>
                <a:spcPts val="1536"/>
              </a:spcBef>
              <a:spcAft>
                <a:spcPts val="0"/>
              </a:spcAft>
              <a:buClr>
                <a:schemeClr val="dk1"/>
              </a:buClr>
              <a:buSzPts val="7373"/>
              <a:buChar char="•"/>
              <a:defRPr sz="7373"/>
            </a:lvl3pPr>
            <a:lvl4pPr marL="1828800" lvl="3" indent="-618744" algn="l">
              <a:lnSpc>
                <a:spcPct val="90000"/>
              </a:lnSpc>
              <a:spcBef>
                <a:spcPts val="1536"/>
              </a:spcBef>
              <a:spcAft>
                <a:spcPts val="0"/>
              </a:spcAft>
              <a:buClr>
                <a:schemeClr val="dk1"/>
              </a:buClr>
              <a:buSzPts val="6144"/>
              <a:buChar char="•"/>
              <a:defRPr sz="6144"/>
            </a:lvl4pPr>
            <a:lvl5pPr marL="2286000" lvl="4" indent="-618744" algn="l">
              <a:lnSpc>
                <a:spcPct val="90000"/>
              </a:lnSpc>
              <a:spcBef>
                <a:spcPts val="1536"/>
              </a:spcBef>
              <a:spcAft>
                <a:spcPts val="0"/>
              </a:spcAft>
              <a:buClr>
                <a:schemeClr val="dk1"/>
              </a:buClr>
              <a:buSzPts val="6144"/>
              <a:buChar char="•"/>
              <a:defRPr sz="6144"/>
            </a:lvl5pPr>
            <a:lvl6pPr marL="2743200" lvl="5" indent="-618744" algn="l">
              <a:lnSpc>
                <a:spcPct val="90000"/>
              </a:lnSpc>
              <a:spcBef>
                <a:spcPts val="1536"/>
              </a:spcBef>
              <a:spcAft>
                <a:spcPts val="0"/>
              </a:spcAft>
              <a:buClr>
                <a:schemeClr val="dk1"/>
              </a:buClr>
              <a:buSzPts val="6144"/>
              <a:buChar char="•"/>
              <a:defRPr sz="6144"/>
            </a:lvl6pPr>
            <a:lvl7pPr marL="3200400" lvl="6" indent="-618744" algn="l">
              <a:lnSpc>
                <a:spcPct val="90000"/>
              </a:lnSpc>
              <a:spcBef>
                <a:spcPts val="1536"/>
              </a:spcBef>
              <a:spcAft>
                <a:spcPts val="0"/>
              </a:spcAft>
              <a:buClr>
                <a:schemeClr val="dk1"/>
              </a:buClr>
              <a:buSzPts val="6144"/>
              <a:buChar char="•"/>
              <a:defRPr sz="6144"/>
            </a:lvl7pPr>
            <a:lvl8pPr marL="3657600" lvl="7" indent="-618744" algn="l">
              <a:lnSpc>
                <a:spcPct val="90000"/>
              </a:lnSpc>
              <a:spcBef>
                <a:spcPts val="1536"/>
              </a:spcBef>
              <a:spcAft>
                <a:spcPts val="0"/>
              </a:spcAft>
              <a:buClr>
                <a:schemeClr val="dk1"/>
              </a:buClr>
              <a:buSzPts val="6144"/>
              <a:buChar char="•"/>
              <a:defRPr sz="6144"/>
            </a:lvl8pPr>
            <a:lvl9pPr marL="4114800" lvl="8" indent="-618744" algn="l">
              <a:lnSpc>
                <a:spcPct val="90000"/>
              </a:lnSpc>
              <a:spcBef>
                <a:spcPts val="1536"/>
              </a:spcBef>
              <a:spcAft>
                <a:spcPts val="0"/>
              </a:spcAft>
              <a:buClr>
                <a:schemeClr val="dk1"/>
              </a:buClr>
              <a:buSzPts val="6144"/>
              <a:buChar char="•"/>
              <a:defRPr sz="6144"/>
            </a:lvl9pPr>
          </a:lstStyle>
          <a:p>
            <a:endParaRPr/>
          </a:p>
        </p:txBody>
      </p:sp>
      <p:sp>
        <p:nvSpPr>
          <p:cNvPr id="81" name="Google Shape;81;p11"/>
          <p:cNvSpPr txBox="1">
            <a:spLocks noGrp="1"/>
          </p:cNvSpPr>
          <p:nvPr>
            <p:ph type="body" idx="2"/>
          </p:nvPr>
        </p:nvSpPr>
        <p:spPr>
          <a:xfrm>
            <a:off x="2580491" y="6320314"/>
            <a:ext cx="12082925" cy="117091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072"/>
              </a:spcBef>
              <a:spcAft>
                <a:spcPts val="0"/>
              </a:spcAft>
              <a:buClr>
                <a:schemeClr val="dk1"/>
              </a:buClr>
              <a:buSzPts val="4915"/>
              <a:buNone/>
              <a:defRPr sz="4915"/>
            </a:lvl1pPr>
            <a:lvl2pPr marL="914400" lvl="1" indent="-228600" algn="l">
              <a:lnSpc>
                <a:spcPct val="90000"/>
              </a:lnSpc>
              <a:spcBef>
                <a:spcPts val="1536"/>
              </a:spcBef>
              <a:spcAft>
                <a:spcPts val="0"/>
              </a:spcAft>
              <a:buClr>
                <a:schemeClr val="dk1"/>
              </a:buClr>
              <a:buSzPts val="4301"/>
              <a:buNone/>
              <a:defRPr sz="4301"/>
            </a:lvl2pPr>
            <a:lvl3pPr marL="1371600" lvl="2" indent="-228600" algn="l">
              <a:lnSpc>
                <a:spcPct val="90000"/>
              </a:lnSpc>
              <a:spcBef>
                <a:spcPts val="1536"/>
              </a:spcBef>
              <a:spcAft>
                <a:spcPts val="0"/>
              </a:spcAft>
              <a:buClr>
                <a:schemeClr val="dk1"/>
              </a:buClr>
              <a:buSzPts val="3686"/>
              <a:buNone/>
              <a:defRPr sz="3686"/>
            </a:lvl3pPr>
            <a:lvl4pPr marL="1828800" lvl="3" indent="-228600" algn="l">
              <a:lnSpc>
                <a:spcPct val="90000"/>
              </a:lnSpc>
              <a:spcBef>
                <a:spcPts val="1536"/>
              </a:spcBef>
              <a:spcAft>
                <a:spcPts val="0"/>
              </a:spcAft>
              <a:buClr>
                <a:schemeClr val="dk1"/>
              </a:buClr>
              <a:buSzPts val="3072"/>
              <a:buNone/>
              <a:defRPr sz="3072"/>
            </a:lvl4pPr>
            <a:lvl5pPr marL="2286000" lvl="4" indent="-228600" algn="l">
              <a:lnSpc>
                <a:spcPct val="90000"/>
              </a:lnSpc>
              <a:spcBef>
                <a:spcPts val="1536"/>
              </a:spcBef>
              <a:spcAft>
                <a:spcPts val="0"/>
              </a:spcAft>
              <a:buClr>
                <a:schemeClr val="dk1"/>
              </a:buClr>
              <a:buSzPts val="3072"/>
              <a:buNone/>
              <a:defRPr sz="3072"/>
            </a:lvl5pPr>
            <a:lvl6pPr marL="2743200" lvl="5" indent="-228600" algn="l">
              <a:lnSpc>
                <a:spcPct val="90000"/>
              </a:lnSpc>
              <a:spcBef>
                <a:spcPts val="1536"/>
              </a:spcBef>
              <a:spcAft>
                <a:spcPts val="0"/>
              </a:spcAft>
              <a:buClr>
                <a:schemeClr val="dk1"/>
              </a:buClr>
              <a:buSzPts val="3072"/>
              <a:buNone/>
              <a:defRPr sz="3072"/>
            </a:lvl6pPr>
            <a:lvl7pPr marL="3200400" lvl="6" indent="-228600" algn="l">
              <a:lnSpc>
                <a:spcPct val="90000"/>
              </a:lnSpc>
              <a:spcBef>
                <a:spcPts val="1536"/>
              </a:spcBef>
              <a:spcAft>
                <a:spcPts val="0"/>
              </a:spcAft>
              <a:buClr>
                <a:schemeClr val="dk1"/>
              </a:buClr>
              <a:buSzPts val="3072"/>
              <a:buNone/>
              <a:defRPr sz="3072"/>
            </a:lvl7pPr>
            <a:lvl8pPr marL="3657600" lvl="7" indent="-228600" algn="l">
              <a:lnSpc>
                <a:spcPct val="90000"/>
              </a:lnSpc>
              <a:spcBef>
                <a:spcPts val="1536"/>
              </a:spcBef>
              <a:spcAft>
                <a:spcPts val="0"/>
              </a:spcAft>
              <a:buClr>
                <a:schemeClr val="dk1"/>
              </a:buClr>
              <a:buSzPts val="3072"/>
              <a:buNone/>
              <a:defRPr sz="3072"/>
            </a:lvl8pPr>
            <a:lvl9pPr marL="4114800" lvl="8" indent="-228600" algn="l">
              <a:lnSpc>
                <a:spcPct val="90000"/>
              </a:lnSpc>
              <a:spcBef>
                <a:spcPts val="1536"/>
              </a:spcBef>
              <a:spcAft>
                <a:spcPts val="0"/>
              </a:spcAft>
              <a:buClr>
                <a:schemeClr val="dk1"/>
              </a:buClr>
              <a:buSzPts val="3072"/>
              <a:buNone/>
              <a:defRPr sz="3072"/>
            </a:lvl9pPr>
          </a:lstStyle>
          <a:p>
            <a:endParaRPr/>
          </a:p>
        </p:txBody>
      </p:sp>
      <p:sp>
        <p:nvSpPr>
          <p:cNvPr id="82" name="Google Shape;82;p11"/>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1"/>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1"/>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2575610" y="1121662"/>
            <a:ext cx="32312193" cy="407211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3517"/>
              <a:buFont typeface="Calibri"/>
              <a:buNone/>
              <a:defRPr sz="13517"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
          <p:cNvSpPr txBox="1">
            <a:spLocks noGrp="1"/>
          </p:cNvSpPr>
          <p:nvPr>
            <p:ph type="body" idx="1"/>
          </p:nvPr>
        </p:nvSpPr>
        <p:spPr>
          <a:xfrm>
            <a:off x="2575610" y="5608303"/>
            <a:ext cx="32312193" cy="13367270"/>
          </a:xfrm>
          <a:prstGeom prst="rect">
            <a:avLst/>
          </a:prstGeom>
          <a:noFill/>
          <a:ln>
            <a:noFill/>
          </a:ln>
        </p:spPr>
        <p:txBody>
          <a:bodyPr spcFirstLastPara="1" wrap="square" lIns="91425" tIns="45700" rIns="91425" bIns="45700" anchor="t" anchorCtr="0">
            <a:normAutofit/>
          </a:bodyPr>
          <a:lstStyle>
            <a:lvl1pPr marL="457200" marR="0" lvl="0" indent="-774827" algn="l" rtl="0">
              <a:lnSpc>
                <a:spcPct val="90000"/>
              </a:lnSpc>
              <a:spcBef>
                <a:spcPts val="3072"/>
              </a:spcBef>
              <a:spcAft>
                <a:spcPts val="0"/>
              </a:spcAft>
              <a:buClr>
                <a:schemeClr val="dk1"/>
              </a:buClr>
              <a:buSzPts val="8602"/>
              <a:buFont typeface="Arial"/>
              <a:buChar char="•"/>
              <a:defRPr sz="8602" b="0" i="0" u="none" strike="noStrike" cap="none">
                <a:solidFill>
                  <a:schemeClr val="dk1"/>
                </a:solidFill>
                <a:latin typeface="Calibri"/>
                <a:ea typeface="Calibri"/>
                <a:cs typeface="Calibri"/>
                <a:sym typeface="Calibri"/>
              </a:defRPr>
            </a:lvl1pPr>
            <a:lvl2pPr marL="914400" marR="0" lvl="1" indent="-696785" algn="l" rtl="0">
              <a:lnSpc>
                <a:spcPct val="90000"/>
              </a:lnSpc>
              <a:spcBef>
                <a:spcPts val="1536"/>
              </a:spcBef>
              <a:spcAft>
                <a:spcPts val="0"/>
              </a:spcAft>
              <a:buClr>
                <a:schemeClr val="dk1"/>
              </a:buClr>
              <a:buSzPts val="7373"/>
              <a:buFont typeface="Arial"/>
              <a:buChar char="•"/>
              <a:defRPr sz="7373" b="0" i="0" u="none" strike="noStrike" cap="none">
                <a:solidFill>
                  <a:schemeClr val="dk1"/>
                </a:solidFill>
                <a:latin typeface="Calibri"/>
                <a:ea typeface="Calibri"/>
                <a:cs typeface="Calibri"/>
                <a:sym typeface="Calibri"/>
              </a:defRPr>
            </a:lvl2pPr>
            <a:lvl3pPr marL="1371600" marR="0" lvl="2" indent="-618744" algn="l" rtl="0">
              <a:lnSpc>
                <a:spcPct val="90000"/>
              </a:lnSpc>
              <a:spcBef>
                <a:spcPts val="1536"/>
              </a:spcBef>
              <a:spcAft>
                <a:spcPts val="0"/>
              </a:spcAft>
              <a:buClr>
                <a:schemeClr val="dk1"/>
              </a:buClr>
              <a:buSzPts val="6144"/>
              <a:buFont typeface="Arial"/>
              <a:buChar char="•"/>
              <a:defRPr sz="6144" b="0" i="0" u="none" strike="noStrike" cap="none">
                <a:solidFill>
                  <a:schemeClr val="dk1"/>
                </a:solidFill>
                <a:latin typeface="Calibri"/>
                <a:ea typeface="Calibri"/>
                <a:cs typeface="Calibri"/>
                <a:sym typeface="Calibri"/>
              </a:defRPr>
            </a:lvl3pPr>
            <a:lvl4pPr marL="1828800" marR="0" lvl="3" indent="-579755"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4pPr>
            <a:lvl5pPr marL="2286000" marR="0" lvl="4"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5pPr>
            <a:lvl6pPr marL="2743200" marR="0" lvl="5"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6pPr>
            <a:lvl7pPr marL="3200400" marR="0" lvl="6"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7pPr>
            <a:lvl8pPr marL="3657600" marR="0" lvl="7"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8pPr>
            <a:lvl9pPr marL="4114800" marR="0" lvl="8" indent="-579754" algn="l" rtl="0">
              <a:lnSpc>
                <a:spcPct val="90000"/>
              </a:lnSpc>
              <a:spcBef>
                <a:spcPts val="1536"/>
              </a:spcBef>
              <a:spcAft>
                <a:spcPts val="0"/>
              </a:spcAft>
              <a:buClr>
                <a:schemeClr val="dk1"/>
              </a:buClr>
              <a:buSzPts val="5530"/>
              <a:buFont typeface="Arial"/>
              <a:buChar char="•"/>
              <a:defRPr sz="553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2575610" y="19526650"/>
            <a:ext cx="8429268" cy="1121661"/>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686"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12409756" y="19526650"/>
            <a:ext cx="12643902" cy="1121661"/>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686"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sldNum" idx="12"/>
          </p:nvPr>
        </p:nvSpPr>
        <p:spPr>
          <a:xfrm>
            <a:off x="26458534" y="19526650"/>
            <a:ext cx="8429268" cy="112166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686" b="0" i="0" u="none" strike="noStrike" cap="none">
                <a:solidFill>
                  <a:srgbClr val="888888"/>
                </a:solidFill>
                <a:latin typeface="Calibri"/>
                <a:ea typeface="Calibri"/>
                <a:cs typeface="Calibri"/>
                <a:sym typeface="Calibri"/>
              </a:defRPr>
            </a:lvl1pPr>
            <a:lvl2pPr marL="0" marR="0" lvl="1" indent="0" algn="r" rtl="0">
              <a:spcBef>
                <a:spcPts val="0"/>
              </a:spcBef>
              <a:buNone/>
              <a:defRPr sz="3686" b="0" i="0" u="none" strike="noStrike" cap="none">
                <a:solidFill>
                  <a:srgbClr val="888888"/>
                </a:solidFill>
                <a:latin typeface="Calibri"/>
                <a:ea typeface="Calibri"/>
                <a:cs typeface="Calibri"/>
                <a:sym typeface="Calibri"/>
              </a:defRPr>
            </a:lvl2pPr>
            <a:lvl3pPr marL="0" marR="0" lvl="2" indent="0" algn="r" rtl="0">
              <a:spcBef>
                <a:spcPts val="0"/>
              </a:spcBef>
              <a:buNone/>
              <a:defRPr sz="3686" b="0" i="0" u="none" strike="noStrike" cap="none">
                <a:solidFill>
                  <a:srgbClr val="888888"/>
                </a:solidFill>
                <a:latin typeface="Calibri"/>
                <a:ea typeface="Calibri"/>
                <a:cs typeface="Calibri"/>
                <a:sym typeface="Calibri"/>
              </a:defRPr>
            </a:lvl3pPr>
            <a:lvl4pPr marL="0" marR="0" lvl="3" indent="0" algn="r" rtl="0">
              <a:spcBef>
                <a:spcPts val="0"/>
              </a:spcBef>
              <a:buNone/>
              <a:defRPr sz="3686" b="0" i="0" u="none" strike="noStrike" cap="none">
                <a:solidFill>
                  <a:srgbClr val="888888"/>
                </a:solidFill>
                <a:latin typeface="Calibri"/>
                <a:ea typeface="Calibri"/>
                <a:cs typeface="Calibri"/>
                <a:sym typeface="Calibri"/>
              </a:defRPr>
            </a:lvl4pPr>
            <a:lvl5pPr marL="0" marR="0" lvl="4" indent="0" algn="r" rtl="0">
              <a:spcBef>
                <a:spcPts val="0"/>
              </a:spcBef>
              <a:buNone/>
              <a:defRPr sz="3686" b="0" i="0" u="none" strike="noStrike" cap="none">
                <a:solidFill>
                  <a:srgbClr val="888888"/>
                </a:solidFill>
                <a:latin typeface="Calibri"/>
                <a:ea typeface="Calibri"/>
                <a:cs typeface="Calibri"/>
                <a:sym typeface="Calibri"/>
              </a:defRPr>
            </a:lvl5pPr>
            <a:lvl6pPr marL="0" marR="0" lvl="5" indent="0" algn="r" rtl="0">
              <a:spcBef>
                <a:spcPts val="0"/>
              </a:spcBef>
              <a:buNone/>
              <a:defRPr sz="3686" b="0" i="0" u="none" strike="noStrike" cap="none">
                <a:solidFill>
                  <a:srgbClr val="888888"/>
                </a:solidFill>
                <a:latin typeface="Calibri"/>
                <a:ea typeface="Calibri"/>
                <a:cs typeface="Calibri"/>
                <a:sym typeface="Calibri"/>
              </a:defRPr>
            </a:lvl6pPr>
            <a:lvl7pPr marL="0" marR="0" lvl="6" indent="0" algn="r" rtl="0">
              <a:spcBef>
                <a:spcPts val="0"/>
              </a:spcBef>
              <a:buNone/>
              <a:defRPr sz="3686" b="0" i="0" u="none" strike="noStrike" cap="none">
                <a:solidFill>
                  <a:srgbClr val="888888"/>
                </a:solidFill>
                <a:latin typeface="Calibri"/>
                <a:ea typeface="Calibri"/>
                <a:cs typeface="Calibri"/>
                <a:sym typeface="Calibri"/>
              </a:defRPr>
            </a:lvl7pPr>
            <a:lvl8pPr marL="0" marR="0" lvl="7" indent="0" algn="r" rtl="0">
              <a:spcBef>
                <a:spcPts val="0"/>
              </a:spcBef>
              <a:buNone/>
              <a:defRPr sz="3686" b="0" i="0" u="none" strike="noStrike" cap="none">
                <a:solidFill>
                  <a:srgbClr val="888888"/>
                </a:solidFill>
                <a:latin typeface="Calibri"/>
                <a:ea typeface="Calibri"/>
                <a:cs typeface="Calibri"/>
                <a:sym typeface="Calibri"/>
              </a:defRPr>
            </a:lvl8pPr>
            <a:lvl9pPr marL="0" marR="0" lvl="8" indent="0" algn="r" rtl="0">
              <a:spcBef>
                <a:spcPts val="0"/>
              </a:spcBef>
              <a:buNone/>
              <a:defRPr sz="3686"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5" name="Google Shape;15;p2"/>
          <p:cNvSpPr/>
          <p:nvPr/>
        </p:nvSpPr>
        <p:spPr>
          <a:xfrm>
            <a:off x="-1" y="0"/>
            <a:ext cx="37463413" cy="3512576"/>
          </a:xfrm>
          <a:prstGeom prst="rect">
            <a:avLst/>
          </a:prstGeom>
          <a:solidFill>
            <a:srgbClr val="005BB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900" b="0" i="0" u="none" strike="noStrike" cap="none">
              <a:solidFill>
                <a:schemeClr val="dk1"/>
              </a:solidFill>
              <a:latin typeface="Arial"/>
              <a:ea typeface="Arial"/>
              <a:cs typeface="Arial"/>
              <a:sym typeface="Arial"/>
            </a:endParaRPr>
          </a:p>
        </p:txBody>
      </p:sp>
      <p:sp>
        <p:nvSpPr>
          <p:cNvPr id="16" name="Google Shape;16;p2"/>
          <p:cNvSpPr/>
          <p:nvPr/>
        </p:nvSpPr>
        <p:spPr>
          <a:xfrm>
            <a:off x="-1" y="3478193"/>
            <a:ext cx="37463413" cy="18092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7" name="Google Shape;17;p2"/>
          <p:cNvPicPr preferRelativeResize="0"/>
          <p:nvPr/>
        </p:nvPicPr>
        <p:blipFill rotWithShape="1">
          <a:blip r:embed="rId14">
            <a:alphaModFix amt="41000"/>
          </a:blip>
          <a:srcRect t="4395" b="40120"/>
          <a:stretch/>
        </p:blipFill>
        <p:spPr>
          <a:xfrm>
            <a:off x="29492841" y="-12338"/>
            <a:ext cx="6234906" cy="3508646"/>
          </a:xfrm>
          <a:prstGeom prst="rect">
            <a:avLst/>
          </a:prstGeom>
          <a:noFill/>
          <a:ln>
            <a:noFill/>
          </a:ln>
        </p:spPr>
      </p:pic>
      <p:sp>
        <p:nvSpPr>
          <p:cNvPr id="18" name="Google Shape;18;p2"/>
          <p:cNvSpPr/>
          <p:nvPr/>
        </p:nvSpPr>
        <p:spPr>
          <a:xfrm>
            <a:off x="0" y="19082084"/>
            <a:ext cx="37463413" cy="1985628"/>
          </a:xfrm>
          <a:prstGeom prst="rect">
            <a:avLst/>
          </a:prstGeom>
          <a:solidFill>
            <a:srgbClr val="005BB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900" b="0" i="0" u="none" strike="noStrike" cap="none">
              <a:solidFill>
                <a:schemeClr val="dk1"/>
              </a:solidFill>
              <a:latin typeface="Arial"/>
              <a:ea typeface="Arial"/>
              <a:cs typeface="Arial"/>
              <a:sym typeface="Arial"/>
            </a:endParaRPr>
          </a:p>
        </p:txBody>
      </p:sp>
      <p:pic>
        <p:nvPicPr>
          <p:cNvPr id="19" name="Google Shape;19;p2"/>
          <p:cNvPicPr preferRelativeResize="0"/>
          <p:nvPr/>
        </p:nvPicPr>
        <p:blipFill rotWithShape="1">
          <a:blip r:embed="rId15">
            <a:alphaModFix/>
          </a:blip>
          <a:srcRect/>
          <a:stretch/>
        </p:blipFill>
        <p:spPr>
          <a:xfrm>
            <a:off x="884658" y="19690452"/>
            <a:ext cx="10725451" cy="795436"/>
          </a:xfrm>
          <a:prstGeom prst="rect">
            <a:avLst/>
          </a:prstGeom>
          <a:noFill/>
          <a:ln>
            <a:noFill/>
          </a:ln>
        </p:spPr>
      </p:pic>
      <p:cxnSp>
        <p:nvCxnSpPr>
          <p:cNvPr id="20" name="Google Shape;20;p2"/>
          <p:cNvCxnSpPr/>
          <p:nvPr/>
        </p:nvCxnSpPr>
        <p:spPr>
          <a:xfrm>
            <a:off x="28194625" y="19527805"/>
            <a:ext cx="0" cy="1063256"/>
          </a:xfrm>
          <a:prstGeom prst="straightConnector1">
            <a:avLst/>
          </a:prstGeom>
          <a:noFill/>
          <a:ln w="25400" cap="flat" cmpd="sng">
            <a:solidFill>
              <a:schemeClr val="lt1"/>
            </a:solidFill>
            <a:prstDash val="dash"/>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D9D9D9"/>
        </a:solidFill>
        <a:effectLst/>
      </p:bgPr>
    </p:bg>
    <p:spTree>
      <p:nvGrpSpPr>
        <p:cNvPr id="1" name="Shape 148"/>
        <p:cNvGrpSpPr/>
        <p:nvPr/>
      </p:nvGrpSpPr>
      <p:grpSpPr>
        <a:xfrm>
          <a:off x="0" y="0"/>
          <a:ext cx="0" cy="0"/>
          <a:chOff x="0" y="0"/>
          <a:chExt cx="0" cy="0"/>
        </a:xfrm>
      </p:grpSpPr>
      <p:sp>
        <p:nvSpPr>
          <p:cNvPr id="149" name="Google Shape;149;gd38c5ec444_0_2"/>
          <p:cNvSpPr/>
          <p:nvPr/>
        </p:nvSpPr>
        <p:spPr>
          <a:xfrm>
            <a:off x="5483750" y="107750"/>
            <a:ext cx="28144500" cy="1015800"/>
          </a:xfrm>
          <a:prstGeom prst="rect">
            <a:avLst/>
          </a:prstGeom>
          <a:noFill/>
          <a:ln>
            <a:noFill/>
          </a:ln>
        </p:spPr>
        <p:txBody>
          <a:bodyPr spcFirstLastPara="1" wrap="square" lIns="91225" tIns="45600" rIns="91225" bIns="45600" anchor="t" anchorCtr="0">
            <a:noAutofit/>
          </a:bodyPr>
          <a:lstStyle/>
          <a:p>
            <a:pPr marL="0" marR="0" lvl="0" indent="0" algn="ctr" rtl="0">
              <a:spcBef>
                <a:spcPts val="0"/>
              </a:spcBef>
              <a:spcAft>
                <a:spcPts val="0"/>
              </a:spcAft>
              <a:buNone/>
            </a:pPr>
            <a:r>
              <a:rPr lang="en-US" sz="6400" dirty="0">
                <a:solidFill>
                  <a:schemeClr val="dk1"/>
                </a:solidFill>
                <a:latin typeface="Calibri"/>
                <a:ea typeface="Calibri"/>
                <a:cs typeface="Calibri"/>
                <a:sym typeface="Calibri"/>
              </a:rPr>
              <a:t>Improving Upon REGMAPR: A simple and efficient solution to NLP entailment</a:t>
            </a:r>
            <a:endParaRPr dirty="0"/>
          </a:p>
          <a:p>
            <a:pPr marL="0" marR="0" lvl="0" indent="0" algn="ctr" rtl="0">
              <a:spcBef>
                <a:spcPts val="0"/>
              </a:spcBef>
              <a:spcAft>
                <a:spcPts val="0"/>
              </a:spcAft>
              <a:buNone/>
            </a:pPr>
            <a:endParaRPr dirty="0"/>
          </a:p>
        </p:txBody>
      </p:sp>
      <p:sp>
        <p:nvSpPr>
          <p:cNvPr id="150" name="Google Shape;150;gd38c5ec444_0_2"/>
          <p:cNvSpPr txBox="1"/>
          <p:nvPr/>
        </p:nvSpPr>
        <p:spPr>
          <a:xfrm>
            <a:off x="22525892" y="597877"/>
            <a:ext cx="1848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151" name="Google Shape;151;gd38c5ec444_0_2"/>
          <p:cNvPicPr preferRelativeResize="0"/>
          <p:nvPr/>
        </p:nvPicPr>
        <p:blipFill rotWithShape="1">
          <a:blip r:embed="rId3">
            <a:alphaModFix/>
          </a:blip>
          <a:srcRect b="35687"/>
          <a:stretch/>
        </p:blipFill>
        <p:spPr>
          <a:xfrm>
            <a:off x="750675" y="597863"/>
            <a:ext cx="4420800" cy="1232249"/>
          </a:xfrm>
          <a:prstGeom prst="rect">
            <a:avLst/>
          </a:prstGeom>
          <a:noFill/>
          <a:ln>
            <a:noFill/>
          </a:ln>
        </p:spPr>
      </p:pic>
      <p:sp>
        <p:nvSpPr>
          <p:cNvPr id="152" name="Google Shape;152;gd38c5ec444_0_2"/>
          <p:cNvSpPr/>
          <p:nvPr/>
        </p:nvSpPr>
        <p:spPr>
          <a:xfrm>
            <a:off x="10207800" y="1193300"/>
            <a:ext cx="4861500" cy="1556700"/>
          </a:xfrm>
          <a:prstGeom prst="rect">
            <a:avLst/>
          </a:prstGeom>
          <a:noFill/>
          <a:ln>
            <a:noFill/>
          </a:ln>
        </p:spPr>
        <p:txBody>
          <a:bodyPr spcFirstLastPara="1" wrap="square" lIns="91225" tIns="45600" rIns="91225" bIns="45600" anchor="t" anchorCtr="0">
            <a:noAutofit/>
          </a:bodyPr>
          <a:lstStyle/>
          <a:p>
            <a:pPr marL="0" marR="0" lvl="0" indent="0" algn="ctr" rtl="0">
              <a:spcBef>
                <a:spcPts val="0"/>
              </a:spcBef>
              <a:spcAft>
                <a:spcPts val="0"/>
              </a:spcAft>
              <a:buNone/>
            </a:pPr>
            <a:r>
              <a:rPr lang="en-US" sz="3700" b="1" dirty="0">
                <a:solidFill>
                  <a:schemeClr val="dk1"/>
                </a:solidFill>
                <a:latin typeface="Calibri"/>
                <a:ea typeface="Calibri"/>
                <a:cs typeface="Calibri"/>
                <a:sym typeface="Calibri"/>
              </a:rPr>
              <a:t>Dylan </a:t>
            </a:r>
            <a:r>
              <a:rPr lang="en-US" sz="3700" b="1" dirty="0" err="1">
                <a:solidFill>
                  <a:schemeClr val="dk1"/>
                </a:solidFill>
                <a:latin typeface="Calibri"/>
                <a:ea typeface="Calibri"/>
                <a:cs typeface="Calibri"/>
                <a:sym typeface="Calibri"/>
              </a:rPr>
              <a:t>Sholtes</a:t>
            </a:r>
            <a:br>
              <a:rPr lang="en-US" sz="3700" dirty="0">
                <a:solidFill>
                  <a:schemeClr val="dk1"/>
                </a:solidFill>
                <a:latin typeface="Calibri"/>
                <a:ea typeface="Calibri"/>
                <a:cs typeface="Calibri"/>
                <a:sym typeface="Calibri"/>
              </a:rPr>
            </a:br>
            <a:r>
              <a:rPr lang="en-US" sz="2800" dirty="0">
                <a:solidFill>
                  <a:schemeClr val="dk1"/>
                </a:solidFill>
                <a:latin typeface="Calibri"/>
                <a:ea typeface="Calibri"/>
                <a:cs typeface="Calibri"/>
                <a:sym typeface="Calibri"/>
              </a:rPr>
              <a:t>Computer Science Department</a:t>
            </a:r>
            <a:br>
              <a:rPr lang="en-US" sz="3700" dirty="0">
                <a:solidFill>
                  <a:schemeClr val="dk1"/>
                </a:solidFill>
                <a:latin typeface="Calibri"/>
                <a:ea typeface="Calibri"/>
                <a:cs typeface="Calibri"/>
                <a:sym typeface="Calibri"/>
              </a:rPr>
            </a:br>
            <a:r>
              <a:rPr lang="en-US" sz="2600" i="1" dirty="0">
                <a:solidFill>
                  <a:schemeClr val="dk1"/>
                </a:solidFill>
                <a:latin typeface="Calibri"/>
                <a:ea typeface="Calibri"/>
                <a:cs typeface="Calibri"/>
                <a:sym typeface="Calibri"/>
              </a:rPr>
              <a:t>dysholt@siue.edu</a:t>
            </a:r>
            <a:endParaRPr i="1" dirty="0"/>
          </a:p>
        </p:txBody>
      </p:sp>
      <p:sp>
        <p:nvSpPr>
          <p:cNvPr id="153" name="Google Shape;153;gd38c5ec444_0_2"/>
          <p:cNvSpPr/>
          <p:nvPr/>
        </p:nvSpPr>
        <p:spPr>
          <a:xfrm>
            <a:off x="14917075" y="1193300"/>
            <a:ext cx="4861500" cy="1556700"/>
          </a:xfrm>
          <a:prstGeom prst="rect">
            <a:avLst/>
          </a:prstGeom>
          <a:noFill/>
          <a:ln>
            <a:noFill/>
          </a:ln>
        </p:spPr>
        <p:txBody>
          <a:bodyPr spcFirstLastPara="1" wrap="square" lIns="91225" tIns="45600" rIns="91225" bIns="45600" anchor="t" anchorCtr="0">
            <a:noAutofit/>
          </a:bodyPr>
          <a:lstStyle/>
          <a:p>
            <a:pPr marL="0" marR="0" lvl="0" indent="0" algn="ctr" rtl="0">
              <a:spcBef>
                <a:spcPts val="0"/>
              </a:spcBef>
              <a:spcAft>
                <a:spcPts val="0"/>
              </a:spcAft>
              <a:buNone/>
            </a:pPr>
            <a:r>
              <a:rPr lang="en-US" sz="3700" b="1" dirty="0">
                <a:solidFill>
                  <a:schemeClr val="dk1"/>
                </a:solidFill>
                <a:latin typeface="Calibri"/>
                <a:ea typeface="Calibri"/>
                <a:cs typeface="Calibri"/>
                <a:sym typeface="Calibri"/>
              </a:rPr>
              <a:t>Christie McDaniel</a:t>
            </a:r>
            <a:br>
              <a:rPr lang="en-US" sz="3700" dirty="0">
                <a:solidFill>
                  <a:schemeClr val="dk1"/>
                </a:solidFill>
                <a:latin typeface="Calibri"/>
                <a:ea typeface="Calibri"/>
                <a:cs typeface="Calibri"/>
                <a:sym typeface="Calibri"/>
              </a:rPr>
            </a:br>
            <a:r>
              <a:rPr lang="en-US" sz="2800" dirty="0">
                <a:solidFill>
                  <a:schemeClr val="dk1"/>
                </a:solidFill>
                <a:latin typeface="Calibri"/>
                <a:ea typeface="Calibri"/>
                <a:cs typeface="Calibri"/>
                <a:sym typeface="Calibri"/>
              </a:rPr>
              <a:t>Computer Science Department</a:t>
            </a:r>
            <a:br>
              <a:rPr lang="en-US" sz="3700" dirty="0">
                <a:solidFill>
                  <a:schemeClr val="dk1"/>
                </a:solidFill>
                <a:latin typeface="Calibri"/>
                <a:ea typeface="Calibri"/>
                <a:cs typeface="Calibri"/>
                <a:sym typeface="Calibri"/>
              </a:rPr>
            </a:br>
            <a:r>
              <a:rPr lang="en-US" sz="2600" i="1" dirty="0">
                <a:solidFill>
                  <a:schemeClr val="dk1"/>
                </a:solidFill>
                <a:latin typeface="Calibri"/>
                <a:ea typeface="Calibri"/>
                <a:cs typeface="Calibri"/>
                <a:sym typeface="Calibri"/>
              </a:rPr>
              <a:t>chmcdan@siue.edu</a:t>
            </a:r>
            <a:endParaRPr i="1" dirty="0"/>
          </a:p>
        </p:txBody>
      </p:sp>
      <p:sp>
        <p:nvSpPr>
          <p:cNvPr id="154" name="Google Shape;154;gd38c5ec444_0_2"/>
          <p:cNvSpPr/>
          <p:nvPr/>
        </p:nvSpPr>
        <p:spPr>
          <a:xfrm>
            <a:off x="19778575" y="1193300"/>
            <a:ext cx="4861500" cy="1556700"/>
          </a:xfrm>
          <a:prstGeom prst="rect">
            <a:avLst/>
          </a:prstGeom>
          <a:noFill/>
          <a:ln>
            <a:noFill/>
          </a:ln>
        </p:spPr>
        <p:txBody>
          <a:bodyPr spcFirstLastPara="1" wrap="square" lIns="91225" tIns="45600" rIns="91225" bIns="45600" anchor="t" anchorCtr="0">
            <a:noAutofit/>
          </a:bodyPr>
          <a:lstStyle/>
          <a:p>
            <a:pPr marL="0" marR="0" lvl="0" indent="0" algn="ctr" rtl="0">
              <a:spcBef>
                <a:spcPts val="0"/>
              </a:spcBef>
              <a:spcAft>
                <a:spcPts val="0"/>
              </a:spcAft>
              <a:buNone/>
            </a:pPr>
            <a:r>
              <a:rPr lang="en-US" sz="3700" b="1">
                <a:solidFill>
                  <a:schemeClr val="dk1"/>
                </a:solidFill>
                <a:latin typeface="Calibri"/>
                <a:ea typeface="Calibri"/>
                <a:cs typeface="Calibri"/>
                <a:sym typeface="Calibri"/>
              </a:rPr>
              <a:t>Tyler Norton</a:t>
            </a:r>
            <a:br>
              <a:rPr lang="en-US" sz="3700">
                <a:solidFill>
                  <a:schemeClr val="dk1"/>
                </a:solidFill>
                <a:latin typeface="Calibri"/>
                <a:ea typeface="Calibri"/>
                <a:cs typeface="Calibri"/>
                <a:sym typeface="Calibri"/>
              </a:rPr>
            </a:br>
            <a:r>
              <a:rPr lang="en-US" sz="2800">
                <a:solidFill>
                  <a:schemeClr val="dk1"/>
                </a:solidFill>
                <a:latin typeface="Calibri"/>
                <a:ea typeface="Calibri"/>
                <a:cs typeface="Calibri"/>
                <a:sym typeface="Calibri"/>
              </a:rPr>
              <a:t>Computer Science Department</a:t>
            </a:r>
            <a:br>
              <a:rPr lang="en-US" sz="3700">
                <a:solidFill>
                  <a:schemeClr val="dk1"/>
                </a:solidFill>
                <a:latin typeface="Calibri"/>
                <a:ea typeface="Calibri"/>
                <a:cs typeface="Calibri"/>
                <a:sym typeface="Calibri"/>
              </a:rPr>
            </a:br>
            <a:r>
              <a:rPr lang="en-US" sz="2600" i="1">
                <a:solidFill>
                  <a:schemeClr val="dk1"/>
                </a:solidFill>
                <a:latin typeface="Calibri"/>
                <a:ea typeface="Calibri"/>
                <a:cs typeface="Calibri"/>
                <a:sym typeface="Calibri"/>
              </a:rPr>
              <a:t>tnorton@siue.edu</a:t>
            </a:r>
            <a:endParaRPr i="1"/>
          </a:p>
        </p:txBody>
      </p:sp>
      <p:sp>
        <p:nvSpPr>
          <p:cNvPr id="155" name="Google Shape;155;gd38c5ec444_0_2"/>
          <p:cNvSpPr/>
          <p:nvPr/>
        </p:nvSpPr>
        <p:spPr>
          <a:xfrm>
            <a:off x="24640075" y="1193300"/>
            <a:ext cx="4861500" cy="1556700"/>
          </a:xfrm>
          <a:prstGeom prst="rect">
            <a:avLst/>
          </a:prstGeom>
          <a:noFill/>
          <a:ln>
            <a:noFill/>
          </a:ln>
        </p:spPr>
        <p:txBody>
          <a:bodyPr spcFirstLastPara="1" wrap="square" lIns="91225" tIns="45600" rIns="91225" bIns="45600" anchor="t" anchorCtr="0">
            <a:noAutofit/>
          </a:bodyPr>
          <a:lstStyle/>
          <a:p>
            <a:pPr marL="0" marR="0" lvl="0" indent="0" algn="ctr" rtl="0">
              <a:spcBef>
                <a:spcPts val="0"/>
              </a:spcBef>
              <a:spcAft>
                <a:spcPts val="0"/>
              </a:spcAft>
              <a:buNone/>
            </a:pPr>
            <a:r>
              <a:rPr lang="en-US" sz="3700" b="1">
                <a:solidFill>
                  <a:schemeClr val="dk1"/>
                </a:solidFill>
                <a:latin typeface="Calibri"/>
                <a:ea typeface="Calibri"/>
                <a:cs typeface="Calibri"/>
                <a:sym typeface="Calibri"/>
              </a:rPr>
              <a:t>Ruslan Cahnovsky</a:t>
            </a:r>
            <a:br>
              <a:rPr lang="en-US" sz="3700">
                <a:solidFill>
                  <a:schemeClr val="dk1"/>
                </a:solidFill>
                <a:latin typeface="Calibri"/>
                <a:ea typeface="Calibri"/>
                <a:cs typeface="Calibri"/>
                <a:sym typeface="Calibri"/>
              </a:rPr>
            </a:br>
            <a:r>
              <a:rPr lang="en-US" sz="2800">
                <a:solidFill>
                  <a:schemeClr val="dk1"/>
                </a:solidFill>
                <a:latin typeface="Calibri"/>
                <a:ea typeface="Calibri"/>
                <a:cs typeface="Calibri"/>
                <a:sym typeface="Calibri"/>
              </a:rPr>
              <a:t>Computer Science Department</a:t>
            </a:r>
            <a:br>
              <a:rPr lang="en-US" sz="3700">
                <a:solidFill>
                  <a:schemeClr val="dk1"/>
                </a:solidFill>
                <a:latin typeface="Calibri"/>
                <a:ea typeface="Calibri"/>
                <a:cs typeface="Calibri"/>
                <a:sym typeface="Calibri"/>
              </a:rPr>
            </a:br>
            <a:r>
              <a:rPr lang="en-US" sz="2600" i="1">
                <a:solidFill>
                  <a:schemeClr val="dk1"/>
                </a:solidFill>
                <a:latin typeface="Calibri"/>
                <a:ea typeface="Calibri"/>
                <a:cs typeface="Calibri"/>
                <a:sym typeface="Calibri"/>
              </a:rPr>
              <a:t>rcahnov@siue.edu</a:t>
            </a:r>
            <a:endParaRPr i="1"/>
          </a:p>
        </p:txBody>
      </p:sp>
      <p:sp>
        <p:nvSpPr>
          <p:cNvPr id="156" name="Google Shape;156;gd38c5ec444_0_2"/>
          <p:cNvSpPr/>
          <p:nvPr/>
        </p:nvSpPr>
        <p:spPr>
          <a:xfrm>
            <a:off x="805036" y="3251572"/>
            <a:ext cx="13356900" cy="5013600"/>
          </a:xfrm>
          <a:prstGeom prst="rect">
            <a:avLst/>
          </a:prstGeom>
          <a:solidFill>
            <a:srgbClr val="F3F3F3"/>
          </a:solid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gd38c5ec444_0_2"/>
          <p:cNvSpPr txBox="1"/>
          <p:nvPr/>
        </p:nvSpPr>
        <p:spPr>
          <a:xfrm>
            <a:off x="818113" y="3238250"/>
            <a:ext cx="13330800" cy="738900"/>
          </a:xfrm>
          <a:prstGeom prst="rect">
            <a:avLst/>
          </a:prstGeom>
          <a:solidFill>
            <a:srgbClr val="A61C00"/>
          </a:solid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90000"/>
              </a:lnSpc>
              <a:spcBef>
                <a:spcPts val="0"/>
              </a:spcBef>
              <a:spcAft>
                <a:spcPts val="0"/>
              </a:spcAft>
              <a:buClr>
                <a:schemeClr val="dk1"/>
              </a:buClr>
              <a:buFont typeface="Arial"/>
              <a:buNone/>
            </a:pPr>
            <a:r>
              <a:rPr lang="en-US" sz="4000" b="1">
                <a:solidFill>
                  <a:srgbClr val="FFFFFF"/>
                </a:solidFill>
                <a:latin typeface="Calibri"/>
                <a:ea typeface="Calibri"/>
                <a:cs typeface="Calibri"/>
                <a:sym typeface="Calibri"/>
              </a:rPr>
              <a:t>Motivation</a:t>
            </a:r>
            <a:endParaRPr>
              <a:solidFill>
                <a:srgbClr val="FFFFFF"/>
              </a:solidFill>
              <a:latin typeface="Calibri"/>
              <a:ea typeface="Calibri"/>
              <a:cs typeface="Calibri"/>
              <a:sym typeface="Calibri"/>
            </a:endParaRPr>
          </a:p>
        </p:txBody>
      </p:sp>
      <p:sp>
        <p:nvSpPr>
          <p:cNvPr id="158" name="Google Shape;158;gd38c5ec444_0_2"/>
          <p:cNvSpPr txBox="1"/>
          <p:nvPr/>
        </p:nvSpPr>
        <p:spPr>
          <a:xfrm>
            <a:off x="783586" y="3750506"/>
            <a:ext cx="13356900" cy="4418700"/>
          </a:xfrm>
          <a:prstGeom prst="rect">
            <a:avLst/>
          </a:prstGeom>
          <a:noFill/>
          <a:ln>
            <a:noFill/>
          </a:ln>
        </p:spPr>
        <p:txBody>
          <a:bodyPr spcFirstLastPara="1" wrap="square" lIns="91425" tIns="91425" rIns="91425" bIns="91425" anchor="t" anchorCtr="0">
            <a:spAutoFit/>
          </a:bodyPr>
          <a:lstStyle/>
          <a:p>
            <a:pPr marL="0" lvl="0" indent="0" algn="l" rtl="0">
              <a:lnSpc>
                <a:spcPct val="131250"/>
              </a:lnSpc>
              <a:spcBef>
                <a:spcPts val="1000"/>
              </a:spcBef>
              <a:spcAft>
                <a:spcPts val="0"/>
              </a:spcAft>
              <a:buClr>
                <a:schemeClr val="dk1"/>
              </a:buClr>
              <a:buFont typeface="Arial"/>
              <a:buNone/>
            </a:pPr>
            <a:r>
              <a:rPr lang="en-US" sz="2700" dirty="0">
                <a:solidFill>
                  <a:schemeClr val="dk1"/>
                </a:solidFill>
              </a:rPr>
              <a:t>Textual entailment is a notable NLP task due to requiring the understanding of semantics between sentences. Many previous models addressing this problem required complex implementations. We propose to improve upon the REGMAPR model proposed by Brahma which addresses this problem and focuses on simplicity and efficiency through the use of a Siamese architecture enhanced with matching and paraphrase features as well as four types of regularization. By adjusting parameters and dimensions on our baseline model, we were able to achieve results on par with that found in the original model.</a:t>
            </a:r>
            <a:endParaRPr sz="2700" dirty="0">
              <a:solidFill>
                <a:schemeClr val="dk1"/>
              </a:solidFill>
            </a:endParaRPr>
          </a:p>
        </p:txBody>
      </p:sp>
      <p:sp>
        <p:nvSpPr>
          <p:cNvPr id="159" name="Google Shape;159;gd38c5ec444_0_2"/>
          <p:cNvSpPr/>
          <p:nvPr/>
        </p:nvSpPr>
        <p:spPr>
          <a:xfrm>
            <a:off x="791275" y="8561928"/>
            <a:ext cx="7227300" cy="7581000"/>
          </a:xfrm>
          <a:prstGeom prst="rect">
            <a:avLst/>
          </a:prstGeom>
          <a:solidFill>
            <a:srgbClr val="F3F3F3"/>
          </a:solid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gd38c5ec444_0_2"/>
          <p:cNvSpPr txBox="1"/>
          <p:nvPr/>
        </p:nvSpPr>
        <p:spPr>
          <a:xfrm>
            <a:off x="798344" y="8549225"/>
            <a:ext cx="7212900" cy="738900"/>
          </a:xfrm>
          <a:prstGeom prst="rect">
            <a:avLst/>
          </a:prstGeom>
          <a:solidFill>
            <a:srgbClr val="A61C00"/>
          </a:solid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4000" b="1">
                <a:solidFill>
                  <a:srgbClr val="FFFFFF"/>
                </a:solidFill>
                <a:latin typeface="Calibri"/>
                <a:ea typeface="Calibri"/>
                <a:cs typeface="Calibri"/>
                <a:sym typeface="Calibri"/>
              </a:rPr>
              <a:t>Data</a:t>
            </a:r>
            <a:endParaRPr>
              <a:solidFill>
                <a:srgbClr val="FFFFFF"/>
              </a:solidFill>
              <a:latin typeface="Calibri"/>
              <a:ea typeface="Calibri"/>
              <a:cs typeface="Calibri"/>
              <a:sym typeface="Calibri"/>
            </a:endParaRPr>
          </a:p>
        </p:txBody>
      </p:sp>
      <p:sp>
        <p:nvSpPr>
          <p:cNvPr id="161" name="Google Shape;161;gd38c5ec444_0_2"/>
          <p:cNvSpPr txBox="1"/>
          <p:nvPr/>
        </p:nvSpPr>
        <p:spPr>
          <a:xfrm>
            <a:off x="820103" y="9077518"/>
            <a:ext cx="7227300" cy="6985200"/>
          </a:xfrm>
          <a:prstGeom prst="rect">
            <a:avLst/>
          </a:prstGeom>
          <a:noFill/>
          <a:ln>
            <a:noFill/>
          </a:ln>
        </p:spPr>
        <p:txBody>
          <a:bodyPr spcFirstLastPara="1" wrap="square" lIns="91425" tIns="91425" rIns="91425" bIns="91425" anchor="t" anchorCtr="0">
            <a:spAutoFit/>
          </a:bodyPr>
          <a:lstStyle/>
          <a:p>
            <a:pPr marL="0" lvl="0" indent="0" algn="l" rtl="0">
              <a:lnSpc>
                <a:spcPct val="131250"/>
              </a:lnSpc>
              <a:spcBef>
                <a:spcPts val="1000"/>
              </a:spcBef>
              <a:spcAft>
                <a:spcPts val="0"/>
              </a:spcAft>
              <a:buNone/>
            </a:pPr>
            <a:r>
              <a:rPr lang="en-US" sz="2700" dirty="0">
                <a:solidFill>
                  <a:schemeClr val="dk1"/>
                </a:solidFill>
              </a:rPr>
              <a:t>We primarily used the SICK dataset [3], consisting of 10,000 pairs of sentences labeled for entailment relation and annotated for relatedness (see below). We split the data 70/15/15 for training, validation, and test sets.</a:t>
            </a:r>
            <a:endParaRPr sz="2700" dirty="0">
              <a:solidFill>
                <a:schemeClr val="dk1"/>
              </a:solidFill>
            </a:endParaRPr>
          </a:p>
          <a:p>
            <a:pPr marL="0" lvl="0" indent="0" algn="l" rtl="0">
              <a:lnSpc>
                <a:spcPct val="131250"/>
              </a:lnSpc>
              <a:spcBef>
                <a:spcPts val="1000"/>
              </a:spcBef>
              <a:spcAft>
                <a:spcPts val="0"/>
              </a:spcAft>
              <a:buNone/>
            </a:pPr>
            <a:endParaRPr sz="2700" dirty="0">
              <a:solidFill>
                <a:schemeClr val="dk1"/>
              </a:solidFill>
            </a:endParaRPr>
          </a:p>
          <a:p>
            <a:pPr marL="0" lvl="0" indent="0" algn="l" rtl="0">
              <a:lnSpc>
                <a:spcPct val="131250"/>
              </a:lnSpc>
              <a:spcBef>
                <a:spcPts val="1000"/>
              </a:spcBef>
              <a:spcAft>
                <a:spcPts val="0"/>
              </a:spcAft>
              <a:buNone/>
            </a:pPr>
            <a:br>
              <a:rPr lang="en-US" sz="2700" dirty="0">
                <a:solidFill>
                  <a:schemeClr val="dk1"/>
                </a:solidFill>
              </a:rPr>
            </a:br>
            <a:endParaRPr sz="2700" dirty="0">
              <a:solidFill>
                <a:schemeClr val="dk1"/>
              </a:solidFill>
            </a:endParaRPr>
          </a:p>
          <a:p>
            <a:pPr marL="0" lvl="0" indent="0" algn="l" rtl="0">
              <a:lnSpc>
                <a:spcPct val="131250"/>
              </a:lnSpc>
              <a:spcBef>
                <a:spcPts val="1000"/>
              </a:spcBef>
              <a:spcAft>
                <a:spcPts val="0"/>
              </a:spcAft>
              <a:buNone/>
            </a:pPr>
            <a:r>
              <a:rPr lang="en-US" sz="2700" dirty="0">
                <a:solidFill>
                  <a:schemeClr val="dk1"/>
                </a:solidFill>
              </a:rPr>
              <a:t>REGMAPR also makes use of a paraphrase detection layer which draws from the PPDB database [5], which contains over 100 million paraphrases in 16 languages.</a:t>
            </a:r>
            <a:endParaRPr sz="900" dirty="0">
              <a:latin typeface="Calibri"/>
              <a:ea typeface="Calibri"/>
              <a:cs typeface="Calibri"/>
              <a:sym typeface="Calibri"/>
            </a:endParaRPr>
          </a:p>
        </p:txBody>
      </p:sp>
      <p:sp>
        <p:nvSpPr>
          <p:cNvPr id="162" name="Google Shape;162;gd38c5ec444_0_2"/>
          <p:cNvSpPr/>
          <p:nvPr/>
        </p:nvSpPr>
        <p:spPr>
          <a:xfrm>
            <a:off x="813519" y="16535650"/>
            <a:ext cx="13348500" cy="4137300"/>
          </a:xfrm>
          <a:prstGeom prst="rect">
            <a:avLst/>
          </a:prstGeom>
          <a:solidFill>
            <a:srgbClr val="F3F3F3"/>
          </a:solid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gd38c5ec444_0_2"/>
          <p:cNvSpPr txBox="1"/>
          <p:nvPr/>
        </p:nvSpPr>
        <p:spPr>
          <a:xfrm>
            <a:off x="826450" y="16524650"/>
            <a:ext cx="13330800" cy="738900"/>
          </a:xfrm>
          <a:prstGeom prst="rect">
            <a:avLst/>
          </a:prstGeom>
          <a:solidFill>
            <a:srgbClr val="A61C00"/>
          </a:solid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4000" b="1">
                <a:solidFill>
                  <a:srgbClr val="FFFFFF"/>
                </a:solidFill>
                <a:latin typeface="Calibri"/>
                <a:ea typeface="Calibri"/>
                <a:cs typeface="Calibri"/>
                <a:sym typeface="Calibri"/>
              </a:rPr>
              <a:t>Features</a:t>
            </a:r>
            <a:endParaRPr>
              <a:solidFill>
                <a:srgbClr val="FFFFFF"/>
              </a:solidFill>
              <a:latin typeface="Calibri"/>
              <a:ea typeface="Calibri"/>
              <a:cs typeface="Calibri"/>
              <a:sym typeface="Calibri"/>
            </a:endParaRPr>
          </a:p>
        </p:txBody>
      </p:sp>
      <p:sp>
        <p:nvSpPr>
          <p:cNvPr id="164" name="Google Shape;164;gd38c5ec444_0_2"/>
          <p:cNvSpPr txBox="1"/>
          <p:nvPr/>
        </p:nvSpPr>
        <p:spPr>
          <a:xfrm>
            <a:off x="826450" y="17116146"/>
            <a:ext cx="13307700" cy="3327600"/>
          </a:xfrm>
          <a:prstGeom prst="rect">
            <a:avLst/>
          </a:prstGeom>
          <a:noFill/>
          <a:ln>
            <a:noFill/>
          </a:ln>
        </p:spPr>
        <p:txBody>
          <a:bodyPr spcFirstLastPara="1" wrap="square" lIns="91425" tIns="91425" rIns="91425" bIns="91425" anchor="t" anchorCtr="0">
            <a:spAutoFit/>
          </a:bodyPr>
          <a:lstStyle/>
          <a:p>
            <a:pPr marL="0" lvl="0" indent="0" algn="l" rtl="0">
              <a:lnSpc>
                <a:spcPct val="131250"/>
              </a:lnSpc>
              <a:spcBef>
                <a:spcPts val="1000"/>
              </a:spcBef>
              <a:spcAft>
                <a:spcPts val="0"/>
              </a:spcAft>
              <a:buNone/>
            </a:pPr>
            <a:r>
              <a:rPr lang="en-US" sz="2700" dirty="0">
                <a:solidFill>
                  <a:schemeClr val="dk1"/>
                </a:solidFill>
              </a:rPr>
              <a:t>REGMAPR makes use of two features, the matching feature and the paraphrase feature. Both matching and paraphrase features are learned during training. The matching feature returns results of either 0 or 1 if there is a direct word match between two sentences, whereas the paraphrase feature returns 0 or 1 if words between both sentences are paraphrases of each other. These features suit sentence relatedness and entailment tasks since they examine the similarities between sentences.</a:t>
            </a:r>
            <a:endParaRPr sz="900" dirty="0">
              <a:latin typeface="Calibri"/>
              <a:ea typeface="Calibri"/>
              <a:cs typeface="Calibri"/>
              <a:sym typeface="Calibri"/>
            </a:endParaRPr>
          </a:p>
        </p:txBody>
      </p:sp>
      <p:sp>
        <p:nvSpPr>
          <p:cNvPr id="165" name="Google Shape;165;gd38c5ec444_0_2"/>
          <p:cNvSpPr/>
          <p:nvPr/>
        </p:nvSpPr>
        <p:spPr>
          <a:xfrm>
            <a:off x="26500281" y="16550711"/>
            <a:ext cx="10158600" cy="4115400"/>
          </a:xfrm>
          <a:prstGeom prst="rect">
            <a:avLst/>
          </a:prstGeom>
          <a:solidFill>
            <a:srgbClr val="F3F3F3"/>
          </a:solid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gd38c5ec444_0_2"/>
          <p:cNvSpPr txBox="1"/>
          <p:nvPr/>
        </p:nvSpPr>
        <p:spPr>
          <a:xfrm>
            <a:off x="26510226" y="16539775"/>
            <a:ext cx="10138800" cy="738900"/>
          </a:xfrm>
          <a:prstGeom prst="rect">
            <a:avLst/>
          </a:prstGeom>
          <a:solidFill>
            <a:srgbClr val="A61C00"/>
          </a:solid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4000" b="1">
                <a:solidFill>
                  <a:srgbClr val="FFFFFF"/>
                </a:solidFill>
                <a:latin typeface="Calibri"/>
                <a:ea typeface="Calibri"/>
                <a:cs typeface="Calibri"/>
                <a:sym typeface="Calibri"/>
              </a:rPr>
              <a:t>References</a:t>
            </a:r>
            <a:endParaRPr>
              <a:solidFill>
                <a:srgbClr val="FFFFFF"/>
              </a:solidFill>
              <a:latin typeface="Calibri"/>
              <a:ea typeface="Calibri"/>
              <a:cs typeface="Calibri"/>
              <a:sym typeface="Calibri"/>
            </a:endParaRPr>
          </a:p>
        </p:txBody>
      </p:sp>
      <p:sp>
        <p:nvSpPr>
          <p:cNvPr id="167" name="Google Shape;167;gd38c5ec444_0_2"/>
          <p:cNvSpPr txBox="1"/>
          <p:nvPr/>
        </p:nvSpPr>
        <p:spPr>
          <a:xfrm>
            <a:off x="26497975" y="17071113"/>
            <a:ext cx="10158600" cy="3511500"/>
          </a:xfrm>
          <a:prstGeom prst="rect">
            <a:avLst/>
          </a:prstGeom>
          <a:noFill/>
          <a:ln>
            <a:noFill/>
          </a:ln>
        </p:spPr>
        <p:txBody>
          <a:bodyPr spcFirstLastPara="1" wrap="square" lIns="91425" tIns="91425" rIns="91425" bIns="91425" anchor="t" anchorCtr="0">
            <a:spAutoFit/>
          </a:bodyPr>
          <a:lstStyle/>
          <a:p>
            <a:pPr marL="0" lvl="0" indent="0" algn="l" rtl="0">
              <a:lnSpc>
                <a:spcPct val="131250"/>
              </a:lnSpc>
              <a:spcBef>
                <a:spcPts val="1000"/>
              </a:spcBef>
              <a:spcAft>
                <a:spcPts val="0"/>
              </a:spcAft>
              <a:buNone/>
            </a:pPr>
            <a:r>
              <a:rPr lang="en-US" dirty="0">
                <a:solidFill>
                  <a:schemeClr val="dk1"/>
                </a:solidFill>
              </a:rPr>
              <a:t>[1] Brahma, S. (2018). REGMAPR-Text Matching Made Easy. </a:t>
            </a:r>
            <a:r>
              <a:rPr lang="en-US" i="1" dirty="0" err="1">
                <a:solidFill>
                  <a:schemeClr val="dk1"/>
                </a:solidFill>
              </a:rPr>
              <a:t>arXiv</a:t>
            </a:r>
            <a:r>
              <a:rPr lang="en-US" i="1" dirty="0">
                <a:solidFill>
                  <a:schemeClr val="dk1"/>
                </a:solidFill>
              </a:rPr>
              <a:t> preprint arXiv:1808.04343.</a:t>
            </a:r>
            <a:br>
              <a:rPr lang="en-US" i="1" dirty="0">
                <a:solidFill>
                  <a:schemeClr val="dk1"/>
                </a:solidFill>
              </a:rPr>
            </a:br>
            <a:r>
              <a:rPr lang="en-US" dirty="0">
                <a:solidFill>
                  <a:schemeClr val="dk1"/>
                </a:solidFill>
              </a:rPr>
              <a:t>[2] Cunningham, Ben. (2018). </a:t>
            </a:r>
            <a:r>
              <a:rPr lang="en-US" dirty="0" err="1">
                <a:solidFill>
                  <a:schemeClr val="dk1"/>
                </a:solidFill>
              </a:rPr>
              <a:t>regmapr</a:t>
            </a:r>
            <a:r>
              <a:rPr lang="en-US" dirty="0">
                <a:solidFill>
                  <a:schemeClr val="dk1"/>
                </a:solidFill>
              </a:rPr>
              <a:t>, </a:t>
            </a:r>
            <a:r>
              <a:rPr lang="en-US" i="1" dirty="0">
                <a:solidFill>
                  <a:schemeClr val="dk1"/>
                </a:solidFill>
              </a:rPr>
              <a:t>GitHub repository</a:t>
            </a:r>
            <a:r>
              <a:rPr lang="en-US" dirty="0">
                <a:solidFill>
                  <a:schemeClr val="dk1"/>
                </a:solidFill>
              </a:rPr>
              <a:t>.</a:t>
            </a:r>
            <a:br>
              <a:rPr lang="en-US" dirty="0">
                <a:solidFill>
                  <a:schemeClr val="dk1"/>
                </a:solidFill>
              </a:rPr>
            </a:br>
            <a:r>
              <a:rPr lang="en-US" dirty="0">
                <a:solidFill>
                  <a:schemeClr val="dk1"/>
                </a:solidFill>
              </a:rPr>
              <a:t>[3] Marelli, M., </a:t>
            </a:r>
            <a:r>
              <a:rPr lang="en-US" dirty="0" err="1">
                <a:solidFill>
                  <a:schemeClr val="dk1"/>
                </a:solidFill>
              </a:rPr>
              <a:t>Menini</a:t>
            </a:r>
            <a:r>
              <a:rPr lang="en-US" dirty="0">
                <a:solidFill>
                  <a:schemeClr val="dk1"/>
                </a:solidFill>
              </a:rPr>
              <a:t>, S., Baroni, M., </a:t>
            </a:r>
            <a:r>
              <a:rPr lang="en-US" dirty="0" err="1">
                <a:solidFill>
                  <a:schemeClr val="dk1"/>
                </a:solidFill>
              </a:rPr>
              <a:t>Bentivogli</a:t>
            </a:r>
            <a:r>
              <a:rPr lang="en-US" dirty="0">
                <a:solidFill>
                  <a:schemeClr val="dk1"/>
                </a:solidFill>
              </a:rPr>
              <a:t>, L., </a:t>
            </a:r>
            <a:r>
              <a:rPr lang="en-US" dirty="0" err="1">
                <a:solidFill>
                  <a:schemeClr val="dk1"/>
                </a:solidFill>
              </a:rPr>
              <a:t>Bernardi</a:t>
            </a:r>
            <a:r>
              <a:rPr lang="en-US" dirty="0">
                <a:solidFill>
                  <a:schemeClr val="dk1"/>
                </a:solidFill>
              </a:rPr>
              <a:t>, R., &amp; Zamparelli, R. (2014, May). A SICK cure for the evaluation of compositional distributional semantic models. In </a:t>
            </a:r>
            <a:r>
              <a:rPr lang="en-US" i="1" dirty="0" err="1">
                <a:solidFill>
                  <a:schemeClr val="dk1"/>
                </a:solidFill>
              </a:rPr>
              <a:t>Lrec</a:t>
            </a:r>
            <a:r>
              <a:rPr lang="en-US" dirty="0">
                <a:solidFill>
                  <a:schemeClr val="dk1"/>
                </a:solidFill>
              </a:rPr>
              <a:t> (pp. 216-223).</a:t>
            </a:r>
            <a:br>
              <a:rPr lang="en-US" dirty="0">
                <a:solidFill>
                  <a:schemeClr val="dk1"/>
                </a:solidFill>
              </a:rPr>
            </a:br>
            <a:r>
              <a:rPr lang="en-US" dirty="0">
                <a:solidFill>
                  <a:schemeClr val="dk1"/>
                </a:solidFill>
              </a:rPr>
              <a:t>[4] Bowman, S. R., </a:t>
            </a:r>
            <a:r>
              <a:rPr lang="en-US" dirty="0" err="1">
                <a:solidFill>
                  <a:schemeClr val="dk1"/>
                </a:solidFill>
              </a:rPr>
              <a:t>Angeli</a:t>
            </a:r>
            <a:r>
              <a:rPr lang="en-US" dirty="0">
                <a:solidFill>
                  <a:schemeClr val="dk1"/>
                </a:solidFill>
              </a:rPr>
              <a:t>, G., Potts, C., &amp; Manning, C. D. (2015). A large annotated corpus for learning natural language inference. </a:t>
            </a:r>
            <a:r>
              <a:rPr lang="en-US" i="1" dirty="0" err="1">
                <a:solidFill>
                  <a:schemeClr val="dk1"/>
                </a:solidFill>
              </a:rPr>
              <a:t>arXiv</a:t>
            </a:r>
            <a:r>
              <a:rPr lang="en-US" i="1" dirty="0">
                <a:solidFill>
                  <a:schemeClr val="dk1"/>
                </a:solidFill>
              </a:rPr>
              <a:t> preprint arXiv:1508.05326</a:t>
            </a:r>
            <a:r>
              <a:rPr lang="en-US" dirty="0">
                <a:solidFill>
                  <a:schemeClr val="dk1"/>
                </a:solidFill>
              </a:rPr>
              <a:t>.</a:t>
            </a:r>
            <a:br>
              <a:rPr lang="en-US" dirty="0">
                <a:solidFill>
                  <a:schemeClr val="dk1"/>
                </a:solidFill>
              </a:rPr>
            </a:br>
            <a:r>
              <a:rPr lang="en-US" dirty="0">
                <a:solidFill>
                  <a:schemeClr val="dk1"/>
                </a:solidFill>
              </a:rPr>
              <a:t>[5] Pavlick, E., Rastogi, P., </a:t>
            </a:r>
            <a:r>
              <a:rPr lang="en-US" dirty="0" err="1">
                <a:solidFill>
                  <a:schemeClr val="dk1"/>
                </a:solidFill>
              </a:rPr>
              <a:t>Ganitkevitch</a:t>
            </a:r>
            <a:r>
              <a:rPr lang="en-US" dirty="0">
                <a:solidFill>
                  <a:schemeClr val="dk1"/>
                </a:solidFill>
              </a:rPr>
              <a:t>, J., Van </a:t>
            </a:r>
            <a:r>
              <a:rPr lang="en-US" dirty="0" err="1">
                <a:solidFill>
                  <a:schemeClr val="dk1"/>
                </a:solidFill>
              </a:rPr>
              <a:t>Durme</a:t>
            </a:r>
            <a:r>
              <a:rPr lang="en-US" dirty="0">
                <a:solidFill>
                  <a:schemeClr val="dk1"/>
                </a:solidFill>
              </a:rPr>
              <a:t>, B., &amp; </a:t>
            </a:r>
            <a:r>
              <a:rPr lang="en-US" dirty="0" err="1">
                <a:solidFill>
                  <a:schemeClr val="dk1"/>
                </a:solidFill>
              </a:rPr>
              <a:t>Callison</a:t>
            </a:r>
            <a:r>
              <a:rPr lang="en-US" dirty="0">
                <a:solidFill>
                  <a:schemeClr val="dk1"/>
                </a:solidFill>
              </a:rPr>
              <a:t>-Burch, C. (2015, July). PPDB 2.0: Better paraphrase ranking, fine-grained entailment relations, word embeddings, and style classification. In </a:t>
            </a:r>
            <a:r>
              <a:rPr lang="en-US" i="1" dirty="0">
                <a:solidFill>
                  <a:schemeClr val="dk1"/>
                </a:solidFill>
              </a:rPr>
              <a:t>Proceedings of the 53rd Annual Meeting of the Association for Computational Linguistics and the 7th International Joint Conference on Natural Language Processing (Volume 2: Short Papers)</a:t>
            </a:r>
            <a:r>
              <a:rPr lang="en-US" dirty="0">
                <a:solidFill>
                  <a:schemeClr val="dk1"/>
                </a:solidFill>
              </a:rPr>
              <a:t> (pp. 425-430).</a:t>
            </a:r>
            <a:br>
              <a:rPr lang="en-US" dirty="0">
                <a:solidFill>
                  <a:schemeClr val="dk1"/>
                </a:solidFill>
              </a:rPr>
            </a:br>
            <a:r>
              <a:rPr lang="en-US" dirty="0">
                <a:solidFill>
                  <a:schemeClr val="dk1"/>
                </a:solidFill>
              </a:rPr>
              <a:t>[6] Bowman, S. R., </a:t>
            </a:r>
            <a:r>
              <a:rPr lang="en-US" dirty="0" err="1">
                <a:solidFill>
                  <a:schemeClr val="dk1"/>
                </a:solidFill>
              </a:rPr>
              <a:t>Angeli</a:t>
            </a:r>
            <a:r>
              <a:rPr lang="en-US" dirty="0">
                <a:solidFill>
                  <a:schemeClr val="dk1"/>
                </a:solidFill>
              </a:rPr>
              <a:t>, G., Potts, C., &amp; Manning, C. D. (2015). A large annotated corpus for learning natural language inference. </a:t>
            </a:r>
            <a:r>
              <a:rPr lang="en-US" i="1" dirty="0" err="1">
                <a:solidFill>
                  <a:schemeClr val="dk1"/>
                </a:solidFill>
              </a:rPr>
              <a:t>arXiv</a:t>
            </a:r>
            <a:r>
              <a:rPr lang="en-US" i="1" dirty="0">
                <a:solidFill>
                  <a:schemeClr val="dk1"/>
                </a:solidFill>
              </a:rPr>
              <a:t> preprint arXiv:1508.05326</a:t>
            </a:r>
            <a:r>
              <a:rPr lang="en-US" dirty="0">
                <a:solidFill>
                  <a:schemeClr val="dk1"/>
                </a:solidFill>
              </a:rPr>
              <a:t>.</a:t>
            </a:r>
            <a:endParaRPr sz="100" dirty="0">
              <a:solidFill>
                <a:schemeClr val="dk1"/>
              </a:solidFill>
              <a:highlight>
                <a:srgbClr val="FFFFFF"/>
              </a:highlight>
            </a:endParaRPr>
          </a:p>
        </p:txBody>
      </p:sp>
      <p:sp>
        <p:nvSpPr>
          <p:cNvPr id="168" name="Google Shape;168;gd38c5ec444_0_2"/>
          <p:cNvSpPr/>
          <p:nvPr/>
        </p:nvSpPr>
        <p:spPr>
          <a:xfrm>
            <a:off x="8350024" y="8578343"/>
            <a:ext cx="5810100" cy="7581000"/>
          </a:xfrm>
          <a:prstGeom prst="rect">
            <a:avLst/>
          </a:prstGeom>
          <a:solidFill>
            <a:srgbClr val="F3F3F3"/>
          </a:solid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gd38c5ec444_0_2"/>
          <p:cNvSpPr txBox="1"/>
          <p:nvPr/>
        </p:nvSpPr>
        <p:spPr>
          <a:xfrm>
            <a:off x="8355707" y="8561929"/>
            <a:ext cx="5798700" cy="738900"/>
          </a:xfrm>
          <a:prstGeom prst="rect">
            <a:avLst/>
          </a:prstGeom>
          <a:solidFill>
            <a:srgbClr val="A61C00"/>
          </a:solid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4000" b="1">
                <a:solidFill>
                  <a:srgbClr val="FFFFFF"/>
                </a:solidFill>
                <a:latin typeface="Calibri"/>
                <a:ea typeface="Calibri"/>
                <a:cs typeface="Calibri"/>
                <a:sym typeface="Calibri"/>
              </a:rPr>
              <a:t>Models</a:t>
            </a:r>
            <a:endParaRPr>
              <a:solidFill>
                <a:srgbClr val="FFFFFF"/>
              </a:solidFill>
              <a:latin typeface="Calibri"/>
              <a:ea typeface="Calibri"/>
              <a:cs typeface="Calibri"/>
              <a:sym typeface="Calibri"/>
            </a:endParaRPr>
          </a:p>
        </p:txBody>
      </p:sp>
      <p:sp>
        <p:nvSpPr>
          <p:cNvPr id="170" name="Google Shape;170;gd38c5ec444_0_2"/>
          <p:cNvSpPr txBox="1"/>
          <p:nvPr/>
        </p:nvSpPr>
        <p:spPr>
          <a:xfrm>
            <a:off x="8362271" y="9010057"/>
            <a:ext cx="5810100" cy="7388980"/>
          </a:xfrm>
          <a:prstGeom prst="rect">
            <a:avLst/>
          </a:prstGeom>
          <a:noFill/>
          <a:ln>
            <a:noFill/>
          </a:ln>
        </p:spPr>
        <p:txBody>
          <a:bodyPr spcFirstLastPara="1" wrap="square" lIns="91425" tIns="91425" rIns="91425" bIns="91425" anchor="t" anchorCtr="0">
            <a:spAutoFit/>
          </a:bodyPr>
          <a:lstStyle/>
          <a:p>
            <a:pPr marL="0" lvl="0" indent="0" algn="l" rtl="0">
              <a:lnSpc>
                <a:spcPct val="131250"/>
              </a:lnSpc>
              <a:spcBef>
                <a:spcPts val="1000"/>
              </a:spcBef>
              <a:spcAft>
                <a:spcPts val="0"/>
              </a:spcAft>
              <a:buNone/>
            </a:pPr>
            <a:r>
              <a:rPr lang="en-US" sz="2700" dirty="0">
                <a:solidFill>
                  <a:schemeClr val="dk1"/>
                </a:solidFill>
              </a:rPr>
              <a:t>We made use of the REGMAPR model proposed by Brahma [1].</a:t>
            </a:r>
            <a:br>
              <a:rPr lang="en-US" sz="2700" dirty="0">
                <a:solidFill>
                  <a:schemeClr val="dk1"/>
                </a:solidFill>
              </a:rPr>
            </a:br>
            <a:br>
              <a:rPr lang="en-US" sz="2700" dirty="0">
                <a:solidFill>
                  <a:schemeClr val="dk1"/>
                </a:solidFill>
              </a:rPr>
            </a:br>
            <a:br>
              <a:rPr lang="en-US" sz="2700" dirty="0">
                <a:solidFill>
                  <a:schemeClr val="dk1"/>
                </a:solidFill>
              </a:rPr>
            </a:br>
            <a:r>
              <a:rPr lang="en-US" sz="2700" dirty="0">
                <a:solidFill>
                  <a:schemeClr val="dk1"/>
                </a:solidFill>
              </a:rPr>
              <a:t>This equation takes the </a:t>
            </a:r>
            <a:r>
              <a:rPr lang="en-US" sz="2700" dirty="0" err="1">
                <a:solidFill>
                  <a:schemeClr val="dk1"/>
                </a:solidFill>
              </a:rPr>
              <a:t>GloVe</a:t>
            </a:r>
            <a:r>
              <a:rPr lang="en-US" sz="2700" dirty="0">
                <a:solidFill>
                  <a:schemeClr val="dk1"/>
                </a:solidFill>
              </a:rPr>
              <a:t> embedding of a word and compares it against the other sentence of the pair. For the matching feature (MA), 1 is returned if there is a direct word match. For the paraphrase feature (PA), 1 is returned if there is a paraphrase match in the PPDB between the sentences.</a:t>
            </a:r>
            <a:endParaRPr sz="2700" dirty="0">
              <a:latin typeface="Calibri"/>
              <a:ea typeface="Calibri"/>
              <a:cs typeface="Calibri"/>
              <a:sym typeface="Calibri"/>
            </a:endParaRPr>
          </a:p>
        </p:txBody>
      </p:sp>
      <p:sp>
        <p:nvSpPr>
          <p:cNvPr id="171" name="Google Shape;171;gd38c5ec444_0_2"/>
          <p:cNvSpPr/>
          <p:nvPr/>
        </p:nvSpPr>
        <p:spPr>
          <a:xfrm>
            <a:off x="14698725" y="3281499"/>
            <a:ext cx="21960000" cy="7722300"/>
          </a:xfrm>
          <a:prstGeom prst="rect">
            <a:avLst/>
          </a:prstGeom>
          <a:solidFill>
            <a:srgbClr val="F3F3F3"/>
          </a:solid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gd38c5ec444_0_2"/>
          <p:cNvSpPr txBox="1"/>
          <p:nvPr/>
        </p:nvSpPr>
        <p:spPr>
          <a:xfrm>
            <a:off x="14697825" y="3238250"/>
            <a:ext cx="21939600" cy="738900"/>
          </a:xfrm>
          <a:prstGeom prst="rect">
            <a:avLst/>
          </a:prstGeom>
          <a:solidFill>
            <a:srgbClr val="A61C00"/>
          </a:solid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4000" b="1">
                <a:solidFill>
                  <a:srgbClr val="FFFFFF"/>
                </a:solidFill>
                <a:latin typeface="Calibri"/>
                <a:ea typeface="Calibri"/>
                <a:cs typeface="Calibri"/>
                <a:sym typeface="Calibri"/>
              </a:rPr>
              <a:t>Results</a:t>
            </a:r>
            <a:endParaRPr>
              <a:solidFill>
                <a:srgbClr val="FFFFFF"/>
              </a:solidFill>
              <a:latin typeface="Calibri"/>
              <a:ea typeface="Calibri"/>
              <a:cs typeface="Calibri"/>
              <a:sym typeface="Calibri"/>
            </a:endParaRPr>
          </a:p>
        </p:txBody>
      </p:sp>
      <p:sp>
        <p:nvSpPr>
          <p:cNvPr id="173" name="Google Shape;173;gd38c5ec444_0_2"/>
          <p:cNvSpPr txBox="1"/>
          <p:nvPr/>
        </p:nvSpPr>
        <p:spPr>
          <a:xfrm>
            <a:off x="14677275" y="3909600"/>
            <a:ext cx="21960000" cy="1401507"/>
          </a:xfrm>
          <a:prstGeom prst="rect">
            <a:avLst/>
          </a:prstGeom>
          <a:noFill/>
          <a:ln>
            <a:noFill/>
          </a:ln>
        </p:spPr>
        <p:txBody>
          <a:bodyPr spcFirstLastPara="1" wrap="square" lIns="91425" tIns="91425" rIns="91425" bIns="91425" anchor="t" anchorCtr="0">
            <a:spAutoFit/>
          </a:bodyPr>
          <a:lstStyle/>
          <a:p>
            <a:pPr marL="0" lvl="0" indent="0" algn="l" rtl="0">
              <a:lnSpc>
                <a:spcPct val="131250"/>
              </a:lnSpc>
              <a:spcBef>
                <a:spcPts val="1000"/>
              </a:spcBef>
              <a:spcAft>
                <a:spcPts val="0"/>
              </a:spcAft>
              <a:buNone/>
            </a:pPr>
            <a:r>
              <a:rPr lang="en-US" sz="2700" dirty="0">
                <a:solidFill>
                  <a:schemeClr val="dk1"/>
                </a:solidFill>
              </a:rPr>
              <a:t>We used the SICK dataset for sentence relatedness, and used a 70-15-15 split for training, validation, and test sets. Any model where learning rate is not stated is 0.001, and any model where the optimizer is not stated, Adam is used.</a:t>
            </a:r>
            <a:endParaRPr sz="900" dirty="0">
              <a:latin typeface="Calibri"/>
              <a:ea typeface="Calibri"/>
              <a:cs typeface="Calibri"/>
              <a:sym typeface="Calibri"/>
            </a:endParaRPr>
          </a:p>
        </p:txBody>
      </p:sp>
      <p:sp>
        <p:nvSpPr>
          <p:cNvPr id="174" name="Google Shape;174;gd38c5ec444_0_2"/>
          <p:cNvSpPr/>
          <p:nvPr/>
        </p:nvSpPr>
        <p:spPr>
          <a:xfrm>
            <a:off x="14711894" y="11369015"/>
            <a:ext cx="21982800" cy="4790400"/>
          </a:xfrm>
          <a:prstGeom prst="rect">
            <a:avLst/>
          </a:prstGeom>
          <a:solidFill>
            <a:srgbClr val="F3F3F3"/>
          </a:solid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gd38c5ec444_0_2"/>
          <p:cNvSpPr txBox="1"/>
          <p:nvPr/>
        </p:nvSpPr>
        <p:spPr>
          <a:xfrm>
            <a:off x="14733414" y="11356285"/>
            <a:ext cx="21939600" cy="738900"/>
          </a:xfrm>
          <a:prstGeom prst="rect">
            <a:avLst/>
          </a:prstGeom>
          <a:solidFill>
            <a:srgbClr val="A61C00"/>
          </a:solid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4000" b="1">
                <a:solidFill>
                  <a:srgbClr val="FFFFFF"/>
                </a:solidFill>
                <a:latin typeface="Calibri"/>
                <a:ea typeface="Calibri"/>
                <a:cs typeface="Calibri"/>
                <a:sym typeface="Calibri"/>
              </a:rPr>
              <a:t>Discussion</a:t>
            </a:r>
            <a:endParaRPr>
              <a:solidFill>
                <a:srgbClr val="FFFFFF"/>
              </a:solidFill>
              <a:latin typeface="Calibri"/>
              <a:ea typeface="Calibri"/>
              <a:cs typeface="Calibri"/>
              <a:sym typeface="Calibri"/>
            </a:endParaRPr>
          </a:p>
        </p:txBody>
      </p:sp>
      <p:sp>
        <p:nvSpPr>
          <p:cNvPr id="176" name="Google Shape;176;gd38c5ec444_0_2"/>
          <p:cNvSpPr txBox="1"/>
          <p:nvPr/>
        </p:nvSpPr>
        <p:spPr>
          <a:xfrm>
            <a:off x="14742075" y="11999925"/>
            <a:ext cx="21982800" cy="4346700"/>
          </a:xfrm>
          <a:prstGeom prst="rect">
            <a:avLst/>
          </a:prstGeom>
          <a:noFill/>
          <a:ln>
            <a:noFill/>
          </a:ln>
        </p:spPr>
        <p:txBody>
          <a:bodyPr spcFirstLastPara="1" wrap="square" lIns="91425" tIns="91425" rIns="91425" bIns="91425" anchor="t" anchorCtr="0">
            <a:spAutoFit/>
          </a:bodyPr>
          <a:lstStyle/>
          <a:p>
            <a:pPr marL="0" lvl="0" indent="0" algn="l" rtl="0">
              <a:lnSpc>
                <a:spcPct val="131250"/>
              </a:lnSpc>
              <a:spcBef>
                <a:spcPts val="1000"/>
              </a:spcBef>
              <a:spcAft>
                <a:spcPts val="0"/>
              </a:spcAft>
              <a:buNone/>
            </a:pPr>
            <a:r>
              <a:rPr lang="en-US" sz="2700" dirty="0">
                <a:solidFill>
                  <a:schemeClr val="dk1"/>
                </a:solidFill>
              </a:rPr>
              <a:t>Overall, REGMAPR is a complex model with many factors attributing to its success in relatedness and entailment tasks. Our baseline model was outdated, making use of many deprecated </a:t>
            </a:r>
            <a:r>
              <a:rPr lang="en-US" sz="2700" dirty="0" err="1">
                <a:solidFill>
                  <a:schemeClr val="dk1"/>
                </a:solidFill>
              </a:rPr>
              <a:t>Pytorch</a:t>
            </a:r>
            <a:r>
              <a:rPr lang="en-US" sz="2700" dirty="0">
                <a:solidFill>
                  <a:schemeClr val="dk1"/>
                </a:solidFill>
              </a:rPr>
              <a:t> features. After correcting these errors, </a:t>
            </a:r>
            <a:r>
              <a:rPr lang="en-US" sz="2700" dirty="0" err="1">
                <a:solidFill>
                  <a:schemeClr val="dk1"/>
                </a:solidFill>
              </a:rPr>
              <a:t>pearson</a:t>
            </a:r>
            <a:r>
              <a:rPr lang="en-US" sz="2700" dirty="0">
                <a:solidFill>
                  <a:schemeClr val="dk1"/>
                </a:solidFill>
              </a:rPr>
              <a:t> correlation values were quite low, with the full REGMAPR model scoring 0.6825 on the test set. After running multiple tests changing various hyperparameters, loss functions, optimizers, and epochs, we were ultimately able to bring the </a:t>
            </a:r>
            <a:r>
              <a:rPr lang="en-US" sz="2700" dirty="0" err="1">
                <a:solidFill>
                  <a:schemeClr val="dk1"/>
                </a:solidFill>
              </a:rPr>
              <a:t>pearson</a:t>
            </a:r>
            <a:r>
              <a:rPr lang="en-US" sz="2700" dirty="0">
                <a:solidFill>
                  <a:schemeClr val="dk1"/>
                </a:solidFill>
              </a:rPr>
              <a:t> correlation value on the test set up to a 0.8556, which is close to the </a:t>
            </a:r>
            <a:r>
              <a:rPr lang="en-US" sz="2700" dirty="0" err="1">
                <a:solidFill>
                  <a:schemeClr val="dk1"/>
                </a:solidFill>
              </a:rPr>
              <a:t>pearson</a:t>
            </a:r>
            <a:r>
              <a:rPr lang="en-US" sz="2700" dirty="0">
                <a:solidFill>
                  <a:schemeClr val="dk1"/>
                </a:solidFill>
              </a:rPr>
              <a:t> value Brahma had at 0.8864 [1]. Given the complexity of the model, we are happy that we were able to receive similar results to Brahma. Over the testing process it was interesting to learn what did and did not work, with optimizers such as ASGD giving poor results, and some loss functions such as Cross Entropy Loss not working since there is only a single class.</a:t>
            </a:r>
            <a:endParaRPr sz="2700" dirty="0">
              <a:solidFill>
                <a:schemeClr val="dk1"/>
              </a:solidFill>
            </a:endParaRPr>
          </a:p>
          <a:p>
            <a:pPr marL="0" lvl="0" indent="0" algn="l" rtl="0">
              <a:lnSpc>
                <a:spcPct val="131250"/>
              </a:lnSpc>
              <a:spcBef>
                <a:spcPts val="1000"/>
              </a:spcBef>
              <a:spcAft>
                <a:spcPts val="0"/>
              </a:spcAft>
              <a:buNone/>
            </a:pPr>
            <a:endParaRPr dirty="0">
              <a:latin typeface="Calibri"/>
              <a:ea typeface="Calibri"/>
              <a:cs typeface="Calibri"/>
              <a:sym typeface="Calibri"/>
            </a:endParaRPr>
          </a:p>
        </p:txBody>
      </p:sp>
      <p:sp>
        <p:nvSpPr>
          <p:cNvPr id="177" name="Google Shape;177;gd38c5ec444_0_2"/>
          <p:cNvSpPr/>
          <p:nvPr/>
        </p:nvSpPr>
        <p:spPr>
          <a:xfrm>
            <a:off x="14721916" y="16549315"/>
            <a:ext cx="11263200" cy="4126200"/>
          </a:xfrm>
          <a:prstGeom prst="rect">
            <a:avLst/>
          </a:prstGeom>
          <a:solidFill>
            <a:srgbClr val="F3F3F3"/>
          </a:solidFill>
          <a:ln w="38100" cap="flat" cmpd="sng">
            <a:solidFill>
              <a:srgbClr val="98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gd38c5ec444_0_2"/>
          <p:cNvSpPr txBox="1"/>
          <p:nvPr/>
        </p:nvSpPr>
        <p:spPr>
          <a:xfrm>
            <a:off x="14732942" y="16538350"/>
            <a:ext cx="11240400" cy="738900"/>
          </a:xfrm>
          <a:prstGeom prst="rect">
            <a:avLst/>
          </a:prstGeom>
          <a:solidFill>
            <a:srgbClr val="A61C00"/>
          </a:solidFill>
          <a:ln w="9525" cap="flat" cmpd="sng">
            <a:solidFill>
              <a:srgbClr val="A61C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4000" b="1">
                <a:solidFill>
                  <a:srgbClr val="FFFFFF"/>
                </a:solidFill>
                <a:latin typeface="Calibri"/>
                <a:ea typeface="Calibri"/>
                <a:cs typeface="Calibri"/>
                <a:sym typeface="Calibri"/>
              </a:rPr>
              <a:t>Future</a:t>
            </a:r>
            <a:endParaRPr>
              <a:solidFill>
                <a:srgbClr val="FFFFFF"/>
              </a:solidFill>
              <a:latin typeface="Calibri"/>
              <a:ea typeface="Calibri"/>
              <a:cs typeface="Calibri"/>
              <a:sym typeface="Calibri"/>
            </a:endParaRPr>
          </a:p>
        </p:txBody>
      </p:sp>
      <p:sp>
        <p:nvSpPr>
          <p:cNvPr id="179" name="Google Shape;179;gd38c5ec444_0_2"/>
          <p:cNvSpPr txBox="1"/>
          <p:nvPr/>
        </p:nvSpPr>
        <p:spPr>
          <a:xfrm>
            <a:off x="14698725" y="17129842"/>
            <a:ext cx="11263200" cy="3327600"/>
          </a:xfrm>
          <a:prstGeom prst="rect">
            <a:avLst/>
          </a:prstGeom>
          <a:noFill/>
          <a:ln>
            <a:noFill/>
          </a:ln>
        </p:spPr>
        <p:txBody>
          <a:bodyPr spcFirstLastPara="1" wrap="square" lIns="91425" tIns="91425" rIns="91425" bIns="91425" anchor="t" anchorCtr="0">
            <a:spAutoFit/>
          </a:bodyPr>
          <a:lstStyle/>
          <a:p>
            <a:pPr marL="0" lvl="0" indent="0" algn="l" rtl="0">
              <a:lnSpc>
                <a:spcPct val="131250"/>
              </a:lnSpc>
              <a:spcBef>
                <a:spcPts val="1000"/>
              </a:spcBef>
              <a:spcAft>
                <a:spcPts val="0"/>
              </a:spcAft>
              <a:buNone/>
            </a:pPr>
            <a:r>
              <a:rPr lang="en-US" sz="2700" dirty="0">
                <a:solidFill>
                  <a:schemeClr val="dk1"/>
                </a:solidFill>
              </a:rPr>
              <a:t>If given another six months to improve upon our project, we would have liked to use the SNLI dataset for textual entailment to compare test accuracy with our model to the test accuracy of REGMAPR published on the SNLI corpus [6]. Since we used the SICK dataset and sentence relatedness, </a:t>
            </a:r>
            <a:r>
              <a:rPr lang="en-US" sz="2700" dirty="0" err="1">
                <a:solidFill>
                  <a:schemeClr val="dk1"/>
                </a:solidFill>
              </a:rPr>
              <a:t>pearson</a:t>
            </a:r>
            <a:r>
              <a:rPr lang="en-US" sz="2700" dirty="0">
                <a:solidFill>
                  <a:schemeClr val="dk1"/>
                </a:solidFill>
              </a:rPr>
              <a:t> correlation values are used instead of accuracy as seen in the results section above.</a:t>
            </a:r>
            <a:endParaRPr sz="2700" dirty="0">
              <a:latin typeface="Calibri"/>
              <a:ea typeface="Calibri"/>
              <a:cs typeface="Calibri"/>
              <a:sym typeface="Calibri"/>
            </a:endParaRPr>
          </a:p>
        </p:txBody>
      </p:sp>
      <p:pic>
        <p:nvPicPr>
          <p:cNvPr id="183" name="Google Shape;183;gd38c5ec444_0_2"/>
          <p:cNvPicPr preferRelativeResize="0"/>
          <p:nvPr/>
        </p:nvPicPr>
        <p:blipFill>
          <a:blip r:embed="rId4">
            <a:alphaModFix/>
          </a:blip>
          <a:stretch>
            <a:fillRect/>
          </a:stretch>
        </p:blipFill>
        <p:spPr>
          <a:xfrm>
            <a:off x="14815700" y="5391150"/>
            <a:ext cx="14596752" cy="5190350"/>
          </a:xfrm>
          <a:prstGeom prst="rect">
            <a:avLst/>
          </a:prstGeom>
          <a:noFill/>
          <a:ln>
            <a:noFill/>
          </a:ln>
        </p:spPr>
      </p:pic>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9090FAEB-0374-4EAB-B92D-32B7E6E8A2AA}"/>
                  </a:ext>
                </a:extLst>
              </p:cNvPr>
              <p:cNvSpPr txBox="1"/>
              <p:nvPr/>
            </p:nvSpPr>
            <p:spPr>
              <a:xfrm>
                <a:off x="8084906" y="10463102"/>
                <a:ext cx="6352241" cy="80733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2400" i="1" smtClean="0">
                              <a:latin typeface="Cambria Math" panose="02040503050406030204" pitchFamily="18" charset="0"/>
                            </a:rPr>
                          </m:ctrlPr>
                        </m:sSubSupPr>
                        <m:e>
                          <m:r>
                            <m:rPr>
                              <m:sty m:val="p"/>
                            </m:rPr>
                            <a:rPr lang="en-US" sz="2400" b="0" i="0" smtClean="0">
                              <a:latin typeface="Cambria Math" panose="02040503050406030204" pitchFamily="18" charset="0"/>
                            </a:rPr>
                            <m:t>E</m:t>
                          </m:r>
                        </m:e>
                        <m:sub>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𝑖</m:t>
                              </m:r>
                            </m:sub>
                          </m:sSub>
                        </m:sub>
                        <m:sup>
                          <m:r>
                            <m:rPr>
                              <m:sty m:val="p"/>
                            </m:rPr>
                            <a:rPr lang="en-US" sz="2400" b="0" i="0" smtClean="0">
                              <a:latin typeface="Cambria Math" panose="02040503050406030204" pitchFamily="18" charset="0"/>
                            </a:rPr>
                            <m:t>MA</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PR</m:t>
                          </m:r>
                        </m:sup>
                      </m:sSubSup>
                      <m:d>
                        <m:dPr>
                          <m:ctrlPr>
                            <a:rPr lang="en-US" sz="240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d>
                        <m:dPr>
                          <m:begChr m:val="["/>
                          <m:endChr m:val="]"/>
                          <m:ctrlPr>
                            <a:rPr lang="en-US" sz="2400" i="1" smtClean="0">
                              <a:latin typeface="Cambria Math" panose="02040503050406030204" pitchFamily="18" charset="0"/>
                            </a:rPr>
                          </m:ctrlPr>
                        </m:dPr>
                        <m:e>
                          <m:r>
                            <m:rPr>
                              <m:sty m:val="p"/>
                            </m:rPr>
                            <a:rPr lang="en-US" sz="2400" b="0" i="0" smtClean="0">
                              <a:latin typeface="Cambria Math" panose="02040503050406030204" pitchFamily="18" charset="0"/>
                            </a:rPr>
                            <m:t>GloVe</m:t>
                          </m:r>
                          <m:d>
                            <m:dPr>
                              <m:ctrlPr>
                                <a:rPr lang="en-US" sz="2400" i="1" smtClean="0">
                                  <a:latin typeface="Cambria Math" panose="02040503050406030204" pitchFamily="18" charset="0"/>
                                </a:rPr>
                              </m:ctrlPr>
                            </m:dPr>
                            <m:e>
                              <m:r>
                                <a:rPr lang="en-US" sz="2400" b="0" i="1" smtClean="0">
                                  <a:latin typeface="Cambria Math" panose="02040503050406030204" pitchFamily="18" charset="0"/>
                                </a:rPr>
                                <m:t>𝑡</m:t>
                              </m:r>
                            </m:e>
                          </m:d>
                        </m:e>
                      </m:d>
                      <m:r>
                        <a:rPr lang="en-US" sz="2400" b="0" i="1">
                          <a:latin typeface="Cambria Math" panose="02040503050406030204" pitchFamily="18" charset="0"/>
                        </a:rPr>
                        <m:t>;</m:t>
                      </m:r>
                      <m:r>
                        <a:rPr lang="en-US" sz="2400" b="0" i="1">
                          <a:latin typeface="Cambria Math" panose="02040503050406030204" pitchFamily="18" charset="0"/>
                        </a:rPr>
                        <m:t>𝟙</m:t>
                      </m:r>
                      <m:r>
                        <a:rPr lang="en-US" sz="2400" b="0" i="1">
                          <a:latin typeface="Cambria Math" panose="02040503050406030204" pitchFamily="18" charset="0"/>
                        </a:rPr>
                        <m:t> </m:t>
                      </m:r>
                      <m:d>
                        <m:dPr>
                          <m:begChr m:val="{"/>
                          <m:endChr m:val="}"/>
                          <m:ctrlPr>
                            <a:rPr lang="en-US" sz="2400" i="1" smtClean="0">
                              <a:latin typeface="Cambria Math" panose="02040503050406030204" pitchFamily="18" charset="0"/>
                            </a:rPr>
                          </m:ctrlPr>
                        </m:dPr>
                        <m:e>
                          <m:r>
                            <a:rPr lang="en-US" sz="2400" b="0" i="1" smtClean="0">
                              <a:latin typeface="Cambria Math" panose="02040503050406030204" pitchFamily="18" charset="0"/>
                            </a:rPr>
                            <m:t>𝑡</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rPr>
                            <m:t>𝑇</m:t>
                          </m:r>
                          <m:d>
                            <m:dPr>
                              <m:ctrlPr>
                                <a:rPr lang="en-US" sz="2400" i="1" smtClean="0">
                                  <a:latin typeface="Cambria Math" panose="02040503050406030204" pitchFamily="18" charset="0"/>
                                </a:rPr>
                              </m:ctrlPr>
                            </m:dPr>
                            <m:e>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3−</m:t>
                                  </m:r>
                                  <m:r>
                                    <a:rPr lang="en-US" sz="2400" b="0" i="1" smtClean="0">
                                      <a:latin typeface="Cambria Math" panose="02040503050406030204" pitchFamily="18" charset="0"/>
                                    </a:rPr>
                                    <m:t>𝑖</m:t>
                                  </m:r>
                                </m:sub>
                              </m:sSub>
                            </m:e>
                          </m:d>
                        </m:e>
                      </m:d>
                      <m:r>
                        <a:rPr lang="en-US" sz="2400" b="0" i="1" smtClean="0">
                          <a:latin typeface="Cambria Math" panose="02040503050406030204" pitchFamily="18" charset="0"/>
                        </a:rPr>
                        <m:t>;</m:t>
                      </m:r>
                    </m:oMath>
                  </m:oMathPara>
                </a14:m>
                <a:br>
                  <a:rPr lang="en-US" sz="2400" dirty="0"/>
                </a:br>
                <a:r>
                  <a:rPr lang="en-US" sz="2400" dirty="0"/>
                  <a:t>	    	      </a:t>
                </a:r>
                <a14:m>
                  <m:oMath xmlns:m="http://schemas.openxmlformats.org/officeDocument/2006/math">
                    <m:r>
                      <a:rPr lang="en-US" sz="2400" b="0" i="1">
                        <a:latin typeface="Cambria Math" panose="02040503050406030204" pitchFamily="18" charset="0"/>
                      </a:rPr>
                      <m:t>𝟙</m:t>
                    </m:r>
                    <m:r>
                      <a:rPr lang="en-US" sz="2400" b="0" i="1">
                        <a:latin typeface="Cambria Math" panose="02040503050406030204" pitchFamily="18" charset="0"/>
                      </a:rPr>
                      <m:t> {</m:t>
                    </m:r>
                    <m:d>
                      <m:dPr>
                        <m:begChr m:val="|"/>
                        <m:endChr m:val="|"/>
                        <m:ctrlPr>
                          <a:rPr lang="en-US" sz="2400" i="1" smtClean="0">
                            <a:latin typeface="Cambria Math" panose="02040503050406030204" pitchFamily="18" charset="0"/>
                          </a:rPr>
                        </m:ctrlPr>
                      </m:dPr>
                      <m:e>
                        <m:r>
                          <a:rPr lang="en-US" sz="2400" b="0" i="1" smtClean="0">
                            <a:latin typeface="Cambria Math" panose="02040503050406030204" pitchFamily="18" charset="0"/>
                          </a:rPr>
                          <m:t>𝑃</m:t>
                        </m:r>
                        <m:d>
                          <m:dPr>
                            <m:ctrlPr>
                              <a:rPr lang="en-US" sz="240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𝑇</m:t>
                        </m:r>
                        <m:d>
                          <m:dPr>
                            <m:ctrlPr>
                              <a:rPr lang="en-US" sz="2400" i="1" smtClean="0">
                                <a:latin typeface="Cambria Math" panose="02040503050406030204" pitchFamily="18" charset="0"/>
                                <a:ea typeface="Cambria Math" panose="02040503050406030204" pitchFamily="18" charset="0"/>
                              </a:rPr>
                            </m:ctrlPr>
                          </m:dPr>
                          <m:e>
                            <m:sSub>
                              <m:sSubPr>
                                <m:ctrlPr>
                                  <a:rPr lang="en-US" sz="240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𝑆</m:t>
                                </m:r>
                              </m:e>
                              <m:sub>
                                <m:r>
                                  <a:rPr lang="en-US" sz="2400" b="0" i="1" smtClean="0">
                                    <a:latin typeface="Cambria Math" panose="02040503050406030204" pitchFamily="18" charset="0"/>
                                    <a:ea typeface="Cambria Math" panose="02040503050406030204" pitchFamily="18" charset="0"/>
                                  </a:rPr>
                                  <m:t>3−</m:t>
                                </m:r>
                                <m:r>
                                  <a:rPr lang="en-US" sz="2400" b="0" i="1" smtClean="0">
                                    <a:latin typeface="Cambria Math" panose="02040503050406030204" pitchFamily="18" charset="0"/>
                                    <a:ea typeface="Cambria Math" panose="02040503050406030204" pitchFamily="18" charset="0"/>
                                  </a:rPr>
                                  <m:t>𝑖</m:t>
                                </m:r>
                              </m:sub>
                            </m:sSub>
                          </m:e>
                        </m:d>
                      </m:e>
                    </m:d>
                    <m:r>
                      <a:rPr lang="en-US" sz="2400" b="0" i="1" smtClean="0">
                        <a:latin typeface="Cambria Math" panose="02040503050406030204" pitchFamily="18" charset="0"/>
                      </a:rPr>
                      <m:t>&gt;0}]</m:t>
                    </m:r>
                  </m:oMath>
                </a14:m>
                <a:endParaRPr lang="en-US" sz="2400" dirty="0"/>
              </a:p>
            </p:txBody>
          </p:sp>
        </mc:Choice>
        <mc:Fallback>
          <p:sp>
            <p:nvSpPr>
              <p:cNvPr id="2" name="TextBox 1">
                <a:extLst>
                  <a:ext uri="{FF2B5EF4-FFF2-40B4-BE49-F238E27FC236}">
                    <a16:creationId xmlns:a16="http://schemas.microsoft.com/office/drawing/2014/main" id="{9090FAEB-0374-4EAB-B92D-32B7E6E8A2AA}"/>
                  </a:ext>
                </a:extLst>
              </p:cNvPr>
              <p:cNvSpPr txBox="1">
                <a:spLocks noRot="1" noChangeAspect="1" noMove="1" noResize="1" noEditPoints="1" noAdjustHandles="1" noChangeArrowheads="1" noChangeShapeType="1" noTextEdit="1"/>
              </p:cNvSpPr>
              <p:nvPr/>
            </p:nvSpPr>
            <p:spPr>
              <a:xfrm>
                <a:off x="8084906" y="10463102"/>
                <a:ext cx="6352241" cy="807337"/>
              </a:xfrm>
              <a:prstGeom prst="rect">
                <a:avLst/>
              </a:prstGeom>
              <a:blipFill>
                <a:blip r:embed="rId5"/>
                <a:stretch>
                  <a:fillRect b="-16541"/>
                </a:stretch>
              </a:blipFill>
            </p:spPr>
            <p:txBody>
              <a:bodyPr/>
              <a:lstStyle/>
              <a:p>
                <a:r>
                  <a:rPr lang="en-US">
                    <a:noFill/>
                  </a:rPr>
                  <a:t> </a:t>
                </a:r>
              </a:p>
            </p:txBody>
          </p:sp>
        </mc:Fallback>
      </mc:AlternateContent>
      <p:graphicFrame>
        <p:nvGraphicFramePr>
          <p:cNvPr id="3" name="Table 3">
            <a:extLst>
              <a:ext uri="{FF2B5EF4-FFF2-40B4-BE49-F238E27FC236}">
                <a16:creationId xmlns:a16="http://schemas.microsoft.com/office/drawing/2014/main" id="{4687D8EE-EF6E-4F53-9D54-7F7031832E1B}"/>
              </a:ext>
            </a:extLst>
          </p:cNvPr>
          <p:cNvGraphicFramePr>
            <a:graphicFrameLocks noGrp="1"/>
          </p:cNvGraphicFramePr>
          <p:nvPr>
            <p:extLst>
              <p:ext uri="{D42A27DB-BD31-4B8C-83A1-F6EECF244321}">
                <p14:modId xmlns:p14="http://schemas.microsoft.com/office/powerpoint/2010/main" val="3766334652"/>
              </p:ext>
            </p:extLst>
          </p:nvPr>
        </p:nvGraphicFramePr>
        <p:xfrm>
          <a:off x="1022163" y="12336380"/>
          <a:ext cx="6773156" cy="1609101"/>
        </p:xfrm>
        <a:graphic>
          <a:graphicData uri="http://schemas.openxmlformats.org/drawingml/2006/table">
            <a:tbl>
              <a:tblPr firstRow="1" bandRow="1">
                <a:tableStyleId>{9D7B26C5-4107-4FEC-AEDC-1716B250A1EF}</a:tableStyleId>
              </a:tblPr>
              <a:tblGrid>
                <a:gridCol w="1693289">
                  <a:extLst>
                    <a:ext uri="{9D8B030D-6E8A-4147-A177-3AD203B41FA5}">
                      <a16:colId xmlns:a16="http://schemas.microsoft.com/office/drawing/2014/main" val="1909518848"/>
                    </a:ext>
                  </a:extLst>
                </a:gridCol>
                <a:gridCol w="1693289">
                  <a:extLst>
                    <a:ext uri="{9D8B030D-6E8A-4147-A177-3AD203B41FA5}">
                      <a16:colId xmlns:a16="http://schemas.microsoft.com/office/drawing/2014/main" val="2148326322"/>
                    </a:ext>
                  </a:extLst>
                </a:gridCol>
                <a:gridCol w="1693289">
                  <a:extLst>
                    <a:ext uri="{9D8B030D-6E8A-4147-A177-3AD203B41FA5}">
                      <a16:colId xmlns:a16="http://schemas.microsoft.com/office/drawing/2014/main" val="3499719762"/>
                    </a:ext>
                  </a:extLst>
                </a:gridCol>
                <a:gridCol w="1693289">
                  <a:extLst>
                    <a:ext uri="{9D8B030D-6E8A-4147-A177-3AD203B41FA5}">
                      <a16:colId xmlns:a16="http://schemas.microsoft.com/office/drawing/2014/main" val="587139325"/>
                    </a:ext>
                  </a:extLst>
                </a:gridCol>
              </a:tblGrid>
              <a:tr h="311439">
                <a:tc gridSpan="2">
                  <a:txBody>
                    <a:bodyPr/>
                    <a:lstStyle/>
                    <a:p>
                      <a:r>
                        <a:rPr lang="en-US" dirty="0"/>
                        <a:t>Relatedness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lang="en-US"/>
                    </a:p>
                  </a:txBody>
                  <a:tcPr/>
                </a:tc>
                <a:tc gridSpan="2">
                  <a:txBody>
                    <a:bodyPr/>
                    <a:lstStyle/>
                    <a:p>
                      <a:r>
                        <a:rPr lang="en-US" dirty="0"/>
                        <a:t>Entailment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BFBFBF"/>
                    </a:solidFill>
                  </a:tcPr>
                </a:tc>
                <a:tc hMerge="1">
                  <a:txBody>
                    <a:bodyPr/>
                    <a:lstStyle/>
                    <a:p>
                      <a:endParaRPr lang="en-US"/>
                    </a:p>
                  </a:txBody>
                  <a:tcPr/>
                </a:tc>
                <a:extLst>
                  <a:ext uri="{0D108BD9-81ED-4DB2-BD59-A6C34878D82A}">
                    <a16:rowId xmlns:a16="http://schemas.microsoft.com/office/drawing/2014/main" val="2890922735"/>
                  </a:ext>
                </a:extLst>
              </a:tr>
              <a:tr h="311439">
                <a:tc>
                  <a:txBody>
                    <a:bodyPr/>
                    <a:lstStyle/>
                    <a:p>
                      <a:pPr algn="l"/>
                      <a:r>
                        <a:rPr lang="en-US" dirty="0"/>
                        <a:t>[1-2) range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lumMod val="65000"/>
                        <a:alpha val="20000"/>
                      </a:schemeClr>
                    </a:solidFill>
                  </a:tcPr>
                </a:tc>
                <a:tc>
                  <a:txBody>
                    <a:bodyPr/>
                    <a:lstStyle/>
                    <a:p>
                      <a:pPr algn="l"/>
                      <a:r>
                        <a:rPr lang="en-US" dirty="0"/>
                        <a:t>923 (10%)</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65000"/>
                        <a:alpha val="20000"/>
                      </a:schemeClr>
                    </a:solidFill>
                  </a:tcPr>
                </a:tc>
                <a:tc rowSpan="2">
                  <a:txBody>
                    <a:bodyPr/>
                    <a:lstStyle/>
                    <a:p>
                      <a:pPr algn="l"/>
                      <a:r>
                        <a:rPr lang="en-US" dirty="0"/>
                        <a:t>NEUTRAL</a:t>
                      </a:r>
                    </a:p>
                  </a:txBody>
                  <a:tcPr anchor="ctr">
                    <a:lnL w="12700" cap="flat" cmpd="sng" algn="ctr">
                      <a:solidFill>
                        <a:schemeClr val="tx1"/>
                      </a:solidFill>
                      <a:prstDash val="solid"/>
                      <a:round/>
                      <a:headEnd type="none" w="med" len="med"/>
                      <a:tailEnd type="none" w="med" len="med"/>
                    </a:lnL>
                    <a:solidFill>
                      <a:schemeClr val="bg1">
                        <a:lumMod val="65000"/>
                        <a:alpha val="20000"/>
                      </a:schemeClr>
                    </a:solidFill>
                  </a:tcPr>
                </a:tc>
                <a:tc rowSpan="2">
                  <a:txBody>
                    <a:bodyPr/>
                    <a:lstStyle/>
                    <a:p>
                      <a:pPr algn="l"/>
                      <a:r>
                        <a:rPr lang="en-US" dirty="0"/>
                        <a:t>5595 (57%)</a:t>
                      </a:r>
                    </a:p>
                  </a:txBody>
                  <a:tcPr anchor="ctr">
                    <a:lnR w="12700" cap="flat" cmpd="sng" algn="ctr">
                      <a:solidFill>
                        <a:schemeClr val="tx1"/>
                      </a:solidFill>
                      <a:prstDash val="solid"/>
                      <a:round/>
                      <a:headEnd type="none" w="med" len="med"/>
                      <a:tailEnd type="none" w="med" len="med"/>
                    </a:lnR>
                    <a:solidFill>
                      <a:schemeClr val="bg1">
                        <a:lumMod val="65000"/>
                        <a:alpha val="20000"/>
                      </a:schemeClr>
                    </a:solidFill>
                  </a:tcPr>
                </a:tc>
                <a:extLst>
                  <a:ext uri="{0D108BD9-81ED-4DB2-BD59-A6C34878D82A}">
                    <a16:rowId xmlns:a16="http://schemas.microsoft.com/office/drawing/2014/main" val="1532966167"/>
                  </a:ext>
                </a:extLst>
              </a:tr>
              <a:tr h="72669">
                <a:tc rowSpan="2">
                  <a:txBody>
                    <a:bodyPr/>
                    <a:lstStyle/>
                    <a:p>
                      <a:pPr algn="l"/>
                      <a:r>
                        <a:rPr lang="en-US" dirty="0"/>
                        <a:t>[2-3) range</a:t>
                      </a:r>
                    </a:p>
                  </a:txBody>
                  <a:tcPr anchor="ctr">
                    <a:lnL w="12700" cap="flat" cmpd="sng" algn="ctr">
                      <a:solidFill>
                        <a:schemeClr val="tx1"/>
                      </a:solidFill>
                      <a:prstDash val="solid"/>
                      <a:round/>
                      <a:headEnd type="none" w="med" len="med"/>
                      <a:tailEnd type="none" w="med" len="med"/>
                    </a:lnL>
                    <a:solidFill>
                      <a:srgbClr val="DBDBDB"/>
                    </a:solidFill>
                  </a:tcPr>
                </a:tc>
                <a:tc rowSpan="2">
                  <a:txBody>
                    <a:bodyPr/>
                    <a:lstStyle/>
                    <a:p>
                      <a:pPr algn="l"/>
                      <a:r>
                        <a:rPr lang="en-US" dirty="0"/>
                        <a:t>1373 (14%)</a:t>
                      </a:r>
                    </a:p>
                  </a:txBody>
                  <a:tcPr anchor="ctr">
                    <a:lnR w="12700" cap="flat" cmpd="sng" algn="ctr">
                      <a:solidFill>
                        <a:schemeClr val="tx1"/>
                      </a:solidFill>
                      <a:prstDash val="solid"/>
                      <a:round/>
                      <a:headEnd type="none" w="med" len="med"/>
                      <a:tailEnd type="none" w="med" len="med"/>
                    </a:lnR>
                    <a:solidFill>
                      <a:srgbClr val="DBDBDB"/>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513064464"/>
                  </a:ext>
                </a:extLst>
              </a:tr>
              <a:tr h="238770">
                <a:tc vMerge="1">
                  <a:txBody>
                    <a:bodyPr/>
                    <a:lstStyle/>
                    <a:p>
                      <a:endParaRPr lang="en-US"/>
                    </a:p>
                  </a:txBody>
                  <a:tcPr/>
                </a:tc>
                <a:tc vMerge="1">
                  <a:txBody>
                    <a:bodyPr/>
                    <a:lstStyle/>
                    <a:p>
                      <a:endParaRPr lang="en-US"/>
                    </a:p>
                  </a:txBody>
                  <a:tcPr/>
                </a:tc>
                <a:tc rowSpan="2">
                  <a:txBody>
                    <a:bodyPr/>
                    <a:lstStyle/>
                    <a:p>
                      <a:pPr algn="l"/>
                      <a:r>
                        <a:rPr lang="en-US" dirty="0"/>
                        <a:t>CONTRADICTION</a:t>
                      </a:r>
                    </a:p>
                  </a:txBody>
                  <a:tcPr anchor="ctr">
                    <a:lnL w="12700" cap="flat" cmpd="sng" algn="ctr">
                      <a:solidFill>
                        <a:schemeClr val="tx1"/>
                      </a:solidFill>
                      <a:prstDash val="solid"/>
                      <a:round/>
                      <a:headEnd type="none" w="med" len="med"/>
                      <a:tailEnd type="none" w="med" len="med"/>
                    </a:lnL>
                    <a:solidFill>
                      <a:schemeClr val="bg1">
                        <a:lumMod val="50000"/>
                        <a:alpha val="20000"/>
                      </a:schemeClr>
                    </a:solidFill>
                  </a:tcPr>
                </a:tc>
                <a:tc rowSpan="2">
                  <a:txBody>
                    <a:bodyPr/>
                    <a:lstStyle/>
                    <a:p>
                      <a:pPr algn="l"/>
                      <a:r>
                        <a:rPr lang="en-US" dirty="0"/>
                        <a:t>1424 (14%)</a:t>
                      </a:r>
                    </a:p>
                  </a:txBody>
                  <a:tcPr anchor="ctr">
                    <a:lnR w="12700" cap="flat" cmpd="sng" algn="ctr">
                      <a:solidFill>
                        <a:schemeClr val="tx1"/>
                      </a:solidFill>
                      <a:prstDash val="solid"/>
                      <a:round/>
                      <a:headEnd type="none" w="med" len="med"/>
                      <a:tailEnd type="none" w="med" len="med"/>
                    </a:lnR>
                    <a:solidFill>
                      <a:schemeClr val="bg1">
                        <a:lumMod val="50000"/>
                        <a:alpha val="20000"/>
                      </a:schemeClr>
                    </a:solidFill>
                  </a:tcPr>
                </a:tc>
                <a:extLst>
                  <a:ext uri="{0D108BD9-81ED-4DB2-BD59-A6C34878D82A}">
                    <a16:rowId xmlns:a16="http://schemas.microsoft.com/office/drawing/2014/main" val="2933102899"/>
                  </a:ext>
                </a:extLst>
              </a:tr>
              <a:tr h="290676">
                <a:tc rowSpan="2">
                  <a:txBody>
                    <a:bodyPr/>
                    <a:lstStyle/>
                    <a:p>
                      <a:pPr algn="l"/>
                      <a:r>
                        <a:rPr lang="en-US" dirty="0"/>
                        <a:t>[3-4) range</a:t>
                      </a:r>
                    </a:p>
                  </a:txBody>
                  <a:tcPr anchor="ctr">
                    <a:lnL w="12700" cap="flat" cmpd="sng" algn="ctr">
                      <a:solidFill>
                        <a:schemeClr val="tx1"/>
                      </a:solidFill>
                      <a:prstDash val="solid"/>
                      <a:round/>
                      <a:headEnd type="none" w="med" len="med"/>
                      <a:tailEnd type="none" w="med" len="med"/>
                    </a:lnL>
                    <a:solidFill>
                      <a:srgbClr val="E3E3E3"/>
                    </a:solidFill>
                  </a:tcPr>
                </a:tc>
                <a:tc rowSpan="2">
                  <a:txBody>
                    <a:bodyPr/>
                    <a:lstStyle/>
                    <a:p>
                      <a:pPr algn="l"/>
                      <a:r>
                        <a:rPr lang="en-US" dirty="0"/>
                        <a:t>3872 (39%)</a:t>
                      </a:r>
                    </a:p>
                  </a:txBody>
                  <a:tcPr anchor="ctr">
                    <a:lnR w="12700" cap="flat" cmpd="sng" algn="ctr">
                      <a:solidFill>
                        <a:schemeClr val="tx1"/>
                      </a:solidFill>
                      <a:prstDash val="solid"/>
                      <a:round/>
                      <a:headEnd type="none" w="med" len="med"/>
                      <a:tailEnd type="none" w="med" len="med"/>
                    </a:lnR>
                    <a:solidFill>
                      <a:srgbClr val="E3E3E3"/>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217237160"/>
                  </a:ext>
                </a:extLst>
              </a:tr>
              <a:tr h="72669">
                <a:tc vMerge="1">
                  <a:txBody>
                    <a:bodyPr/>
                    <a:lstStyle/>
                    <a:p>
                      <a:endParaRPr lang="en-US"/>
                    </a:p>
                  </a:txBody>
                  <a:tcPr/>
                </a:tc>
                <a:tc vMerge="1">
                  <a:txBody>
                    <a:bodyPr/>
                    <a:lstStyle/>
                    <a:p>
                      <a:endParaRPr lang="en-US"/>
                    </a:p>
                  </a:txBody>
                  <a:tcPr/>
                </a:tc>
                <a:tc rowSpan="2">
                  <a:txBody>
                    <a:bodyPr/>
                    <a:lstStyle/>
                    <a:p>
                      <a:pPr algn="l"/>
                      <a:r>
                        <a:rPr lang="en-US" dirty="0"/>
                        <a:t>ENTAILMENT</a:t>
                      </a:r>
                    </a:p>
                  </a:txBody>
                  <a:tcPr anchor="ctr">
                    <a:lnL w="12700" cap="flat" cmpd="sng" algn="ctr">
                      <a:solidFill>
                        <a:schemeClr val="tx1"/>
                      </a:solidFill>
                      <a:prstDash val="solid"/>
                      <a:round/>
                      <a:headEnd type="none" w="med" len="med"/>
                      <a:tailEnd type="none" w="med" len="med"/>
                    </a:lnL>
                    <a:solidFill>
                      <a:schemeClr val="bg1">
                        <a:lumMod val="65000"/>
                        <a:alpha val="20000"/>
                      </a:schemeClr>
                    </a:solidFill>
                  </a:tcPr>
                </a:tc>
                <a:tc rowSpan="2">
                  <a:txBody>
                    <a:bodyPr/>
                    <a:lstStyle/>
                    <a:p>
                      <a:pPr algn="l"/>
                      <a:r>
                        <a:rPr lang="en-US" dirty="0"/>
                        <a:t>2821 (29%)</a:t>
                      </a:r>
                    </a:p>
                  </a:txBody>
                  <a:tcPr anchor="ctr">
                    <a:lnR w="12700" cap="flat" cmpd="sng" algn="ctr">
                      <a:solidFill>
                        <a:schemeClr val="tx1"/>
                      </a:solidFill>
                      <a:prstDash val="solid"/>
                      <a:round/>
                      <a:headEnd type="none" w="med" len="med"/>
                      <a:tailEnd type="none" w="med" len="med"/>
                    </a:lnR>
                    <a:solidFill>
                      <a:srgbClr val="E3E3E3"/>
                    </a:solidFill>
                  </a:tcPr>
                </a:tc>
                <a:extLst>
                  <a:ext uri="{0D108BD9-81ED-4DB2-BD59-A6C34878D82A}">
                    <a16:rowId xmlns:a16="http://schemas.microsoft.com/office/drawing/2014/main" val="1567222256"/>
                  </a:ext>
                </a:extLst>
              </a:tr>
              <a:tr h="311439">
                <a:tc>
                  <a:txBody>
                    <a:bodyPr/>
                    <a:lstStyle/>
                    <a:p>
                      <a:pPr algn="l"/>
                      <a:r>
                        <a:rPr lang="en-US" dirty="0"/>
                        <a:t>[4-5] range</a:t>
                      </a:r>
                    </a:p>
                  </a:txBody>
                  <a:tcPr anchor="ctr">
                    <a:lnL w="12700" cap="flat" cmpd="sng" algn="ctr">
                      <a:solidFill>
                        <a:schemeClr val="tx1"/>
                      </a:solidFill>
                      <a:prstDash val="solid"/>
                      <a:round/>
                      <a:headEnd type="none" w="med" len="med"/>
                      <a:tailEnd type="none" w="med" len="med"/>
                    </a:lnL>
                    <a:solidFill>
                      <a:srgbClr val="DBDBDB"/>
                    </a:solidFill>
                  </a:tcPr>
                </a:tc>
                <a:tc>
                  <a:txBody>
                    <a:bodyPr/>
                    <a:lstStyle/>
                    <a:p>
                      <a:pPr algn="l"/>
                      <a:r>
                        <a:rPr lang="en-US" dirty="0"/>
                        <a:t>3672 (37%)</a:t>
                      </a:r>
                    </a:p>
                  </a:txBody>
                  <a:tcPr anchor="ctr">
                    <a:lnR w="12700" cap="flat" cmpd="sng" algn="ctr">
                      <a:solidFill>
                        <a:schemeClr val="tx1"/>
                      </a:solidFill>
                      <a:prstDash val="solid"/>
                      <a:round/>
                      <a:headEnd type="none" w="med" len="med"/>
                      <a:tailEnd type="none" w="med" len="med"/>
                    </a:lnR>
                    <a:solidFill>
                      <a:srgbClr val="DBDBDB"/>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635036831"/>
                  </a:ext>
                </a:extLst>
              </a:tr>
            </a:tbl>
          </a:graphicData>
        </a:graphic>
      </p:graphicFrame>
      <p:sp>
        <p:nvSpPr>
          <p:cNvPr id="5" name="TextBox 4">
            <a:extLst>
              <a:ext uri="{FF2B5EF4-FFF2-40B4-BE49-F238E27FC236}">
                <a16:creationId xmlns:a16="http://schemas.microsoft.com/office/drawing/2014/main" id="{105CA208-143A-46D7-8447-B1ECE2DF9F55}"/>
              </a:ext>
            </a:extLst>
          </p:cNvPr>
          <p:cNvSpPr txBox="1"/>
          <p:nvPr/>
        </p:nvSpPr>
        <p:spPr>
          <a:xfrm>
            <a:off x="3137537" y="12006027"/>
            <a:ext cx="2522675" cy="338554"/>
          </a:xfrm>
          <a:prstGeom prst="rect">
            <a:avLst/>
          </a:prstGeom>
          <a:noFill/>
        </p:spPr>
        <p:txBody>
          <a:bodyPr wrap="square" rtlCol="0">
            <a:spAutoFit/>
          </a:bodyPr>
          <a:lstStyle/>
          <a:p>
            <a:r>
              <a:rPr lang="en-US" sz="1600" dirty="0"/>
              <a:t>SICK dataset breakdown.</a:t>
            </a:r>
          </a:p>
        </p:txBody>
      </p:sp>
      <p:graphicFrame>
        <p:nvGraphicFramePr>
          <p:cNvPr id="6" name="Table 6">
            <a:extLst>
              <a:ext uri="{FF2B5EF4-FFF2-40B4-BE49-F238E27FC236}">
                <a16:creationId xmlns:a16="http://schemas.microsoft.com/office/drawing/2014/main" id="{F5BF5D98-16E2-4142-99CD-C2502E77577D}"/>
              </a:ext>
            </a:extLst>
          </p:cNvPr>
          <p:cNvGraphicFramePr>
            <a:graphicFrameLocks noGrp="1"/>
          </p:cNvGraphicFramePr>
          <p:nvPr>
            <p:extLst>
              <p:ext uri="{D42A27DB-BD31-4B8C-83A1-F6EECF244321}">
                <p14:modId xmlns:p14="http://schemas.microsoft.com/office/powerpoint/2010/main" val="1422461728"/>
              </p:ext>
            </p:extLst>
          </p:nvPr>
        </p:nvGraphicFramePr>
        <p:xfrm>
          <a:off x="14815700" y="5331563"/>
          <a:ext cx="14619544" cy="5471190"/>
        </p:xfrm>
        <a:graphic>
          <a:graphicData uri="http://schemas.openxmlformats.org/drawingml/2006/table">
            <a:tbl>
              <a:tblPr firstRow="1" bandRow="1">
                <a:tableStyleId>{5C22544A-7EE6-4342-B048-85BDC9FD1C3A}</a:tableStyleId>
              </a:tblPr>
              <a:tblGrid>
                <a:gridCol w="473768">
                  <a:extLst>
                    <a:ext uri="{9D8B030D-6E8A-4147-A177-3AD203B41FA5}">
                      <a16:colId xmlns:a16="http://schemas.microsoft.com/office/drawing/2014/main" val="335598980"/>
                    </a:ext>
                  </a:extLst>
                </a:gridCol>
                <a:gridCol w="5821943">
                  <a:extLst>
                    <a:ext uri="{9D8B030D-6E8A-4147-A177-3AD203B41FA5}">
                      <a16:colId xmlns:a16="http://schemas.microsoft.com/office/drawing/2014/main" val="701163517"/>
                    </a:ext>
                  </a:extLst>
                </a:gridCol>
                <a:gridCol w="3064042">
                  <a:extLst>
                    <a:ext uri="{9D8B030D-6E8A-4147-A177-3AD203B41FA5}">
                      <a16:colId xmlns:a16="http://schemas.microsoft.com/office/drawing/2014/main" val="2584088516"/>
                    </a:ext>
                  </a:extLst>
                </a:gridCol>
                <a:gridCol w="2759242">
                  <a:extLst>
                    <a:ext uri="{9D8B030D-6E8A-4147-A177-3AD203B41FA5}">
                      <a16:colId xmlns:a16="http://schemas.microsoft.com/office/drawing/2014/main" val="18773723"/>
                    </a:ext>
                  </a:extLst>
                </a:gridCol>
                <a:gridCol w="1461173">
                  <a:extLst>
                    <a:ext uri="{9D8B030D-6E8A-4147-A177-3AD203B41FA5}">
                      <a16:colId xmlns:a16="http://schemas.microsoft.com/office/drawing/2014/main" val="2518144854"/>
                    </a:ext>
                  </a:extLst>
                </a:gridCol>
                <a:gridCol w="1039376">
                  <a:extLst>
                    <a:ext uri="{9D8B030D-6E8A-4147-A177-3AD203B41FA5}">
                      <a16:colId xmlns:a16="http://schemas.microsoft.com/office/drawing/2014/main" val="2579383028"/>
                    </a:ext>
                  </a:extLst>
                </a:gridCol>
              </a:tblGrid>
              <a:tr h="530441">
                <a:tc>
                  <a:txBody>
                    <a:bodyPr/>
                    <a:lstStyle/>
                    <a:p>
                      <a:endParaRPr lang="en-US"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endParaRPr lang="en-US"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a:r>
                        <a:rPr lang="en-US" sz="1500" dirty="0">
                          <a:solidFill>
                            <a:schemeClr val="tx1"/>
                          </a:solidFill>
                        </a:rPr>
                        <a:t>Pearson Correlation (r) Training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a:r>
                        <a:rPr lang="en-US" sz="1500" dirty="0">
                          <a:solidFill>
                            <a:schemeClr val="tx1"/>
                          </a:solidFill>
                        </a:rPr>
                        <a:t>Pearson Correlation (r) Test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a:r>
                        <a:rPr lang="en-US" sz="1500" dirty="0">
                          <a:solidFill>
                            <a:schemeClr val="tx1"/>
                          </a:solidFill>
                        </a:rPr>
                        <a:t>Training Size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a:r>
                        <a:rPr lang="en-US" sz="1500" dirty="0">
                          <a:solidFill>
                            <a:schemeClr val="tx1"/>
                          </a:solidFill>
                        </a:rPr>
                        <a:t>Test Size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510337920"/>
                  </a:ext>
                </a:extLst>
              </a:tr>
              <a:tr h="299815">
                <a:tc>
                  <a:txBody>
                    <a:bodyPr/>
                    <a:lstStyle/>
                    <a:p>
                      <a:pPr algn="ctr"/>
                      <a:r>
                        <a:rPr lang="en-US" sz="15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BASE + REG + MA + PR (REGMAPR)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0.7729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0.6825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E3E3E3"/>
                    </a:solidFill>
                  </a:tcPr>
                </a:tc>
                <a:extLst>
                  <a:ext uri="{0D108BD9-81ED-4DB2-BD59-A6C34878D82A}">
                    <a16:rowId xmlns:a16="http://schemas.microsoft.com/office/drawing/2014/main" val="1171239765"/>
                  </a:ext>
                </a:extLst>
              </a:tr>
              <a:tr h="299815">
                <a:tc>
                  <a:txBody>
                    <a:bodyPr/>
                    <a:lstStyle/>
                    <a:p>
                      <a:pPr algn="ctr"/>
                      <a:r>
                        <a:rPr lang="en-US" sz="1500" dirty="0"/>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BASE + REG + MA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0.7347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0.6715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extLst>
                  <a:ext uri="{0D108BD9-81ED-4DB2-BD59-A6C34878D82A}">
                    <a16:rowId xmlns:a16="http://schemas.microsoft.com/office/drawing/2014/main" val="2062636598"/>
                  </a:ext>
                </a:extLst>
              </a:tr>
              <a:tr h="299815">
                <a:tc>
                  <a:txBody>
                    <a:bodyPr/>
                    <a:lstStyle/>
                    <a:p>
                      <a:pPr algn="ctr"/>
                      <a:r>
                        <a:rPr lang="en-US" sz="1500" dirty="0"/>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BASE + REG + PR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0.7529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0.6602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extLst>
                  <a:ext uri="{0D108BD9-81ED-4DB2-BD59-A6C34878D82A}">
                    <a16:rowId xmlns:a16="http://schemas.microsoft.com/office/drawing/2014/main" val="3555591813"/>
                  </a:ext>
                </a:extLst>
              </a:tr>
              <a:tr h="299815">
                <a:tc>
                  <a:txBody>
                    <a:bodyPr/>
                    <a:lstStyle/>
                    <a:p>
                      <a:pPr algn="ctr"/>
                      <a:r>
                        <a:rPr lang="en-US" sz="1500" dirty="0"/>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BASE + REG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0.76703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0.6416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extLst>
                  <a:ext uri="{0D108BD9-81ED-4DB2-BD59-A6C34878D82A}">
                    <a16:rowId xmlns:a16="http://schemas.microsoft.com/office/drawing/2014/main" val="4136113811"/>
                  </a:ext>
                </a:extLst>
              </a:tr>
              <a:tr h="299815">
                <a:tc>
                  <a:txBody>
                    <a:bodyPr/>
                    <a:lstStyle/>
                    <a:p>
                      <a:pPr algn="ctr"/>
                      <a:r>
                        <a:rPr lang="en-US" sz="1500" dirty="0"/>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REGMAPR </a:t>
                      </a:r>
                      <a:r>
                        <a:rPr lang="en-US" sz="1500" b="0" i="0" u="none" strike="noStrike" dirty="0" err="1">
                          <a:solidFill>
                            <a:srgbClr val="000000"/>
                          </a:solidFill>
                          <a:effectLst/>
                          <a:latin typeface="Arial" panose="020B0604020202020204" pitchFamily="34" charset="0"/>
                        </a:rPr>
                        <a:t>lr</a:t>
                      </a:r>
                      <a:r>
                        <a:rPr lang="en-US" sz="1500" b="0" i="0" u="none" strike="noStrike" dirty="0">
                          <a:solidFill>
                            <a:srgbClr val="000000"/>
                          </a:solidFill>
                          <a:effectLst/>
                          <a:latin typeface="Arial" panose="020B0604020202020204" pitchFamily="34" charset="0"/>
                        </a:rPr>
                        <a:t>=0.005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0.8346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0.7196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extLst>
                  <a:ext uri="{0D108BD9-81ED-4DB2-BD59-A6C34878D82A}">
                    <a16:rowId xmlns:a16="http://schemas.microsoft.com/office/drawing/2014/main" val="3230648482"/>
                  </a:ext>
                </a:extLst>
              </a:tr>
              <a:tr h="299815">
                <a:tc>
                  <a:txBody>
                    <a:bodyPr/>
                    <a:lstStyle/>
                    <a:p>
                      <a:pPr algn="ctr"/>
                      <a:r>
                        <a:rPr lang="en-US" sz="1500" dirty="0"/>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REGMAPR 100 epochs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0.943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0.784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extLst>
                  <a:ext uri="{0D108BD9-81ED-4DB2-BD59-A6C34878D82A}">
                    <a16:rowId xmlns:a16="http://schemas.microsoft.com/office/drawing/2014/main" val="2898981987"/>
                  </a:ext>
                </a:extLst>
              </a:tr>
              <a:tr h="299815">
                <a:tc>
                  <a:txBody>
                    <a:bodyPr/>
                    <a:lstStyle/>
                    <a:p>
                      <a:pPr algn="ctr"/>
                      <a:r>
                        <a:rPr lang="en-US" sz="1500" dirty="0"/>
                        <a:t>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REGMAPR </a:t>
                      </a:r>
                      <a:r>
                        <a:rPr lang="en-US" sz="1500" b="0" i="0" u="none" strike="noStrike" dirty="0" err="1">
                          <a:solidFill>
                            <a:srgbClr val="000000"/>
                          </a:solidFill>
                          <a:effectLst/>
                          <a:latin typeface="Arial" panose="020B0604020202020204" pitchFamily="34" charset="0"/>
                        </a:rPr>
                        <a:t>lr</a:t>
                      </a:r>
                      <a:r>
                        <a:rPr lang="en-US" sz="1500" b="0" i="0" u="none" strike="noStrike" dirty="0">
                          <a:solidFill>
                            <a:srgbClr val="000000"/>
                          </a:solidFill>
                          <a:effectLst/>
                          <a:latin typeface="Arial" panose="020B0604020202020204" pitchFamily="34" charset="0"/>
                        </a:rPr>
                        <a:t>=0.005 100 epochs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0.9336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0.8017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extLst>
                  <a:ext uri="{0D108BD9-81ED-4DB2-BD59-A6C34878D82A}">
                    <a16:rowId xmlns:a16="http://schemas.microsoft.com/office/drawing/2014/main" val="3489691517"/>
                  </a:ext>
                </a:extLst>
              </a:tr>
              <a:tr h="299815">
                <a:tc>
                  <a:txBody>
                    <a:bodyPr/>
                    <a:lstStyle/>
                    <a:p>
                      <a:pPr algn="ctr"/>
                      <a:r>
                        <a:rPr lang="en-US" sz="1500" dirty="0"/>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REGMAPR </a:t>
                      </a:r>
                      <a:r>
                        <a:rPr lang="en-US" sz="1500" b="0" i="0" u="none" strike="noStrike" dirty="0" err="1">
                          <a:solidFill>
                            <a:srgbClr val="000000"/>
                          </a:solidFill>
                          <a:effectLst/>
                          <a:latin typeface="Arial" panose="020B0604020202020204" pitchFamily="34" charset="0"/>
                        </a:rPr>
                        <a:t>Adamax</a:t>
                      </a:r>
                      <a:r>
                        <a:rPr lang="en-US" sz="1500" b="0" i="0" u="none" strike="noStrike" dirty="0">
                          <a:solidFill>
                            <a:srgbClr val="000000"/>
                          </a:solidFill>
                          <a:effectLst/>
                          <a:latin typeface="Arial" panose="020B0604020202020204" pitchFamily="34" charset="0"/>
                        </a:rPr>
                        <a:t> 100 epochs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0.8608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0.7398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extLst>
                  <a:ext uri="{0D108BD9-81ED-4DB2-BD59-A6C34878D82A}">
                    <a16:rowId xmlns:a16="http://schemas.microsoft.com/office/drawing/2014/main" val="945429632"/>
                  </a:ext>
                </a:extLst>
              </a:tr>
              <a:tr h="299815">
                <a:tc>
                  <a:txBody>
                    <a:bodyPr/>
                    <a:lstStyle/>
                    <a:p>
                      <a:pPr algn="ctr"/>
                      <a:r>
                        <a:rPr lang="en-US" sz="1500" dirty="0"/>
                        <a:t>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REGMAPR ASGD 100 epochs </a:t>
                      </a:r>
                      <a:r>
                        <a:rPr lang="en-US" sz="1500" b="0" i="0" u="none" strike="noStrike" dirty="0" err="1">
                          <a:solidFill>
                            <a:srgbClr val="000000"/>
                          </a:solidFill>
                          <a:effectLst/>
                          <a:latin typeface="Arial" panose="020B0604020202020204" pitchFamily="34" charset="0"/>
                        </a:rPr>
                        <a:t>lr</a:t>
                      </a:r>
                      <a:r>
                        <a:rPr lang="en-US" sz="1500" b="0" i="0" u="none" strike="noStrike" dirty="0">
                          <a:solidFill>
                            <a:srgbClr val="000000"/>
                          </a:solidFill>
                          <a:effectLst/>
                          <a:latin typeface="Arial" panose="020B0604020202020204" pitchFamily="34" charset="0"/>
                        </a:rPr>
                        <a:t> = .01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0.1924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0.2474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extLst>
                  <a:ext uri="{0D108BD9-81ED-4DB2-BD59-A6C34878D82A}">
                    <a16:rowId xmlns:a16="http://schemas.microsoft.com/office/drawing/2014/main" val="1773112214"/>
                  </a:ext>
                </a:extLst>
              </a:tr>
              <a:tr h="266080">
                <a:tc>
                  <a:txBody>
                    <a:bodyPr/>
                    <a:lstStyle/>
                    <a:p>
                      <a:pPr algn="ctr"/>
                      <a:r>
                        <a:rPr lang="en-US" sz="1500" dirty="0"/>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REGMAPR </a:t>
                      </a:r>
                      <a:r>
                        <a:rPr lang="en-US" sz="1500" b="0" i="0" u="none" strike="noStrike" dirty="0" err="1">
                          <a:solidFill>
                            <a:srgbClr val="000000"/>
                          </a:solidFill>
                          <a:effectLst/>
                          <a:latin typeface="Arial" panose="020B0604020202020204" pitchFamily="34" charset="0"/>
                        </a:rPr>
                        <a:t>Adadelta</a:t>
                      </a:r>
                      <a:r>
                        <a:rPr lang="en-US" sz="1500" b="0" i="0" u="none" strike="noStrike" dirty="0">
                          <a:solidFill>
                            <a:srgbClr val="000000"/>
                          </a:solidFill>
                          <a:effectLst/>
                          <a:latin typeface="Arial" panose="020B0604020202020204" pitchFamily="34" charset="0"/>
                        </a:rPr>
                        <a:t> 100 epochs </a:t>
                      </a:r>
                      <a:r>
                        <a:rPr lang="en-US" sz="1500" b="0" i="0" u="none" strike="noStrike" dirty="0" err="1">
                          <a:solidFill>
                            <a:srgbClr val="000000"/>
                          </a:solidFill>
                          <a:effectLst/>
                          <a:latin typeface="Arial" panose="020B0604020202020204" pitchFamily="34" charset="0"/>
                        </a:rPr>
                        <a:t>lr</a:t>
                      </a:r>
                      <a:r>
                        <a:rPr lang="en-US" sz="1500" b="0" i="0" u="none" strike="noStrike" dirty="0">
                          <a:solidFill>
                            <a:srgbClr val="000000"/>
                          </a:solidFill>
                          <a:effectLst/>
                          <a:latin typeface="Arial" panose="020B0604020202020204" pitchFamily="34"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0.8661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0.749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extLst>
                  <a:ext uri="{0D108BD9-81ED-4DB2-BD59-A6C34878D82A}">
                    <a16:rowId xmlns:a16="http://schemas.microsoft.com/office/drawing/2014/main" val="2869879302"/>
                  </a:ext>
                </a:extLst>
              </a:tr>
              <a:tr h="378375">
                <a:tc>
                  <a:txBody>
                    <a:bodyPr/>
                    <a:lstStyle/>
                    <a:p>
                      <a:pPr algn="ctr"/>
                      <a:r>
                        <a:rPr lang="en-US" sz="1500" dirty="0"/>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REGMAPR Recurrent Dropout =0.4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0.9132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0.7379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extLst>
                  <a:ext uri="{0D108BD9-81ED-4DB2-BD59-A6C34878D82A}">
                    <a16:rowId xmlns:a16="http://schemas.microsoft.com/office/drawing/2014/main" val="304456039"/>
                  </a:ext>
                </a:extLst>
              </a:tr>
              <a:tr h="256673">
                <a:tc>
                  <a:txBody>
                    <a:bodyPr/>
                    <a:lstStyle/>
                    <a:p>
                      <a:pPr algn="ctr"/>
                      <a:r>
                        <a:rPr lang="en-US" sz="1500" dirty="0"/>
                        <a:t>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REGMAPR embed dim=600 hidden dim = 128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0.8973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0.771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extLst>
                  <a:ext uri="{0D108BD9-81ED-4DB2-BD59-A6C34878D82A}">
                    <a16:rowId xmlns:a16="http://schemas.microsoft.com/office/drawing/2014/main" val="627357608"/>
                  </a:ext>
                </a:extLst>
              </a:tr>
              <a:tr h="385010">
                <a:tc>
                  <a:txBody>
                    <a:bodyPr/>
                    <a:lstStyle/>
                    <a:p>
                      <a:pPr algn="ctr"/>
                      <a:r>
                        <a:rPr lang="en-US" sz="1500" dirty="0"/>
                        <a:t>13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nl-NL" sz="1500" b="0" i="0" u="none" strike="noStrike" dirty="0">
                          <a:solidFill>
                            <a:srgbClr val="000000"/>
                          </a:solidFill>
                          <a:effectLst/>
                          <a:latin typeface="Arial" panose="020B0604020202020204" pitchFamily="34" charset="0"/>
                        </a:rPr>
                        <a:t>REGMAPR 10 epochs lstm-hidden-dim=300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0.9499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0.8534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E3E3E3"/>
                    </a:solidFill>
                  </a:tcPr>
                </a:tc>
                <a:extLst>
                  <a:ext uri="{0D108BD9-81ED-4DB2-BD59-A6C34878D82A}">
                    <a16:rowId xmlns:a16="http://schemas.microsoft.com/office/drawing/2014/main" val="1050899954"/>
                  </a:ext>
                </a:extLst>
              </a:tr>
              <a:tr h="336884">
                <a:tc>
                  <a:txBody>
                    <a:bodyPr/>
                    <a:lstStyle/>
                    <a:p>
                      <a:pPr algn="ctr"/>
                      <a:r>
                        <a:rPr lang="en-US" sz="1500" dirty="0"/>
                        <a:t>14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REGMAPR 10 epochs </a:t>
                      </a:r>
                      <a:r>
                        <a:rPr lang="en-US" sz="1500" b="0" i="0" u="none" strike="noStrike" dirty="0" err="1">
                          <a:solidFill>
                            <a:srgbClr val="000000"/>
                          </a:solidFill>
                          <a:effectLst/>
                          <a:latin typeface="Arial" panose="020B0604020202020204" pitchFamily="34" charset="0"/>
                        </a:rPr>
                        <a:t>lstsm</a:t>
                      </a:r>
                      <a:r>
                        <a:rPr lang="en-US" sz="1500" b="0" i="0" u="none" strike="noStrike" dirty="0">
                          <a:solidFill>
                            <a:srgbClr val="000000"/>
                          </a:solidFill>
                          <a:effectLst/>
                          <a:latin typeface="Arial" panose="020B0604020202020204" pitchFamily="34" charset="0"/>
                        </a:rPr>
                        <a:t>-hidden-dim 300 hidden dim= 300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0.9516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0.8556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DBDBDB"/>
                    </a:solidFill>
                  </a:tcPr>
                </a:tc>
                <a:extLst>
                  <a:ext uri="{0D108BD9-81ED-4DB2-BD59-A6C34878D82A}">
                    <a16:rowId xmlns:a16="http://schemas.microsoft.com/office/drawing/2014/main" val="3484919678"/>
                  </a:ext>
                </a:extLst>
              </a:tr>
              <a:tr h="272715">
                <a:tc>
                  <a:txBody>
                    <a:bodyPr/>
                    <a:lstStyle/>
                    <a:p>
                      <a:pPr algn="ctr"/>
                      <a:r>
                        <a:rPr lang="en-US" sz="1500" dirty="0"/>
                        <a:t>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REGMAPR Stacked </a:t>
                      </a:r>
                      <a:r>
                        <a:rPr lang="en-US" sz="1500" b="0" i="0" u="none" strike="noStrike" dirty="0" err="1">
                          <a:solidFill>
                            <a:srgbClr val="000000"/>
                          </a:solidFill>
                          <a:effectLst/>
                          <a:latin typeface="Arial" panose="020B0604020202020204" pitchFamily="34" charset="0"/>
                        </a:rPr>
                        <a:t>BiLSTMS</a:t>
                      </a:r>
                      <a:endParaRPr lang="en-US" sz="15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0.9335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0.7986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7000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3E3E3"/>
                    </a:solidFill>
                  </a:tcPr>
                </a:tc>
                <a:tc>
                  <a:txBody>
                    <a:bodyPr/>
                    <a:lstStyle/>
                    <a:p>
                      <a:pPr algn="ctr" fontAlgn="ctr"/>
                      <a:r>
                        <a:rPr lang="en-US" sz="1500" b="0" i="0" u="none" strike="noStrike" dirty="0">
                          <a:solidFill>
                            <a:srgbClr val="000000"/>
                          </a:solidFill>
                          <a:effectLst/>
                          <a:latin typeface="Arial" panose="020B0604020202020204" pitchFamily="34" charset="0"/>
                        </a:rPr>
                        <a:t>1500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3E3E3"/>
                    </a:solidFill>
                  </a:tcPr>
                </a:tc>
                <a:extLst>
                  <a:ext uri="{0D108BD9-81ED-4DB2-BD59-A6C34878D82A}">
                    <a16:rowId xmlns:a16="http://schemas.microsoft.com/office/drawing/2014/main" val="654524828"/>
                  </a:ext>
                </a:extLst>
              </a:tr>
            </a:tbl>
          </a:graphicData>
        </a:graphic>
      </p:graphicFrame>
      <p:graphicFrame>
        <p:nvGraphicFramePr>
          <p:cNvPr id="14" name="Chart 13">
            <a:extLst>
              <a:ext uri="{FF2B5EF4-FFF2-40B4-BE49-F238E27FC236}">
                <a16:creationId xmlns:a16="http://schemas.microsoft.com/office/drawing/2014/main" id="{6E57798A-8A5F-4614-97C5-552DD7CF1B9F}"/>
              </a:ext>
            </a:extLst>
          </p:cNvPr>
          <p:cNvGraphicFramePr/>
          <p:nvPr>
            <p:extLst>
              <p:ext uri="{D42A27DB-BD31-4B8C-83A1-F6EECF244321}">
                <p14:modId xmlns:p14="http://schemas.microsoft.com/office/powerpoint/2010/main" val="2694451307"/>
              </p:ext>
            </p:extLst>
          </p:nvPr>
        </p:nvGraphicFramePr>
        <p:xfrm>
          <a:off x="29501575" y="5939208"/>
          <a:ext cx="7045877" cy="4705319"/>
        </p:xfrm>
        <a:graphic>
          <a:graphicData uri="http://schemas.openxmlformats.org/drawingml/2006/chart">
            <c:chart xmlns:c="http://schemas.openxmlformats.org/drawingml/2006/chart" xmlns:r="http://schemas.openxmlformats.org/officeDocument/2006/relationships" r:id="rId6"/>
          </a:graphicData>
        </a:graphic>
      </p:graphicFrame>
      <p:sp>
        <p:nvSpPr>
          <p:cNvPr id="15" name="TextBox 14">
            <a:extLst>
              <a:ext uri="{FF2B5EF4-FFF2-40B4-BE49-F238E27FC236}">
                <a16:creationId xmlns:a16="http://schemas.microsoft.com/office/drawing/2014/main" id="{8B529A32-6921-49EC-8DF8-3B4A06C3AC99}"/>
              </a:ext>
            </a:extLst>
          </p:cNvPr>
          <p:cNvSpPr txBox="1"/>
          <p:nvPr/>
        </p:nvSpPr>
        <p:spPr>
          <a:xfrm>
            <a:off x="29723755" y="5598340"/>
            <a:ext cx="6646458" cy="400110"/>
          </a:xfrm>
          <a:prstGeom prst="rect">
            <a:avLst/>
          </a:prstGeom>
          <a:noFill/>
        </p:spPr>
        <p:txBody>
          <a:bodyPr wrap="square" rtlCol="0">
            <a:spAutoFit/>
          </a:bodyPr>
          <a:lstStyle/>
          <a:p>
            <a:r>
              <a:rPr lang="en-US" sz="2000" kern="1200" dirty="0">
                <a:solidFill>
                  <a:srgbClr val="000000">
                    <a:lumMod val="65000"/>
                    <a:lumOff val="35000"/>
                  </a:srgbClr>
                </a:solidFill>
                <a:latin typeface="+mn-lt"/>
                <a:ea typeface="+mn-ea"/>
                <a:cs typeface="+mn-cs"/>
              </a:rPr>
              <a:t>Comparison of REGMAPR Training vs. Test performance</a:t>
            </a:r>
          </a:p>
        </p:txBody>
      </p:sp>
      <p:pic>
        <p:nvPicPr>
          <p:cNvPr id="7" name="Picture 6">
            <a:extLst>
              <a:ext uri="{FF2B5EF4-FFF2-40B4-BE49-F238E27FC236}">
                <a16:creationId xmlns:a16="http://schemas.microsoft.com/office/drawing/2014/main" id="{A51027A8-B468-4F19-B5FC-7356E34688D8}"/>
              </a:ext>
            </a:extLst>
          </p:cNvPr>
          <p:cNvPicPr>
            <a:picLocks noChangeAspect="1"/>
          </p:cNvPicPr>
          <p:nvPr/>
        </p:nvPicPr>
        <p:blipFill>
          <a:blip r:embed="rId7"/>
          <a:stretch>
            <a:fillRect/>
          </a:stretch>
        </p:blipFill>
        <p:spPr>
          <a:xfrm>
            <a:off x="8488044" y="10328952"/>
            <a:ext cx="5495925" cy="112395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1202</Words>
  <Application>Microsoft Office PowerPoint</Application>
  <PresentationFormat>Custom</PresentationFormat>
  <Paragraphs>138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13</cp:revision>
  <dcterms:created xsi:type="dcterms:W3CDTF">2016-09-29T18:43:16Z</dcterms:created>
  <dcterms:modified xsi:type="dcterms:W3CDTF">2021-04-27T00:00:38Z</dcterms:modified>
</cp:coreProperties>
</file>