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
  </p:notesMasterIdLst>
  <p:sldIdLst>
    <p:sldId id="256" r:id="rId2"/>
  </p:sldIdLst>
  <p:sldSz cx="37463413" cy="21067713"/>
  <p:notesSz cx="6858000" cy="9144000"/>
  <p:embeddedFontLst>
    <p:embeddedFont>
      <p:font typeface="Calibri" panose="020F0502020204030204" pitchFamily="34" charset="0"/>
      <p:regular r:id="rId4"/>
      <p:bold r:id="rId5"/>
      <p:italic r:id="rId6"/>
      <p:boldItalic r:id="rId7"/>
    </p:embeddedFont>
    <p:embeddedFont>
      <p:font typeface="Arial Narrow" panose="020B0606020202030204" pitchFamily="34" charset="0"/>
      <p:regular r:id="rId8"/>
      <p:bold r:id="rId9"/>
      <p:italic r:id="rId10"/>
      <p:boldItalic r:id="rId1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132">
          <p15:clr>
            <a:srgbClr val="A4A3A4"/>
          </p15:clr>
        </p15:guide>
        <p15:guide id="2" orient="horz" pos="3396">
          <p15:clr>
            <a:srgbClr val="A4A3A4"/>
          </p15:clr>
        </p15:guide>
        <p15:guide id="3" pos="23056">
          <p15:clr>
            <a:srgbClr val="A4A3A4"/>
          </p15:clr>
        </p15:guide>
        <p15:guide id="4" pos="520">
          <p15:clr>
            <a:srgbClr val="A4A3A4"/>
          </p15:clr>
        </p15:guide>
        <p15:guide id="5" pos="5848">
          <p15:clr>
            <a:srgbClr val="A4A3A4"/>
          </p15:clr>
        </p15:guide>
        <p15:guide id="6" pos="6232">
          <p15:clr>
            <a:srgbClr val="A4A3A4"/>
          </p15:clr>
        </p15:guide>
        <p15:guide id="7" pos="11608">
          <p15:clr>
            <a:srgbClr val="A4A3A4"/>
          </p15:clr>
        </p15:guide>
        <p15:guide id="8" pos="11992">
          <p15:clr>
            <a:srgbClr val="A4A3A4"/>
          </p15:clr>
        </p15:guide>
        <p15:guide id="9" pos="17368">
          <p15:clr>
            <a:srgbClr val="A4A3A4"/>
          </p15:clr>
        </p15:guide>
        <p15:guide id="10" pos="17752">
          <p15:clr>
            <a:srgbClr val="A4A3A4"/>
          </p15:clr>
        </p15:guide>
        <p15:guide id="11" orient="horz" pos="12684">
          <p15:clr>
            <a:srgbClr val="A4A3A4"/>
          </p15:clr>
        </p15:guide>
        <p15:guide id="12" orient="horz" pos="3636">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2" roundtripDataSignature="AMtx7mjcmqz/tNw+ONltOZj+DBPd2S586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5" d="100"/>
          <a:sy n="35" d="100"/>
        </p:scale>
        <p:origin x="660" y="186"/>
      </p:cViewPr>
      <p:guideLst>
        <p:guide orient="horz" pos="3132"/>
        <p:guide orient="horz" pos="3396"/>
        <p:guide pos="23056"/>
        <p:guide pos="520"/>
        <p:guide pos="5848"/>
        <p:guide pos="6232"/>
        <p:guide pos="11608"/>
        <p:guide pos="11992"/>
        <p:guide pos="17368"/>
        <p:guide pos="17752"/>
        <p:guide orient="horz" pos="12684"/>
        <p:guide orient="horz" pos="363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presProps" Target="presProps.xml"/><Relationship Id="rId3" Type="http://schemas.openxmlformats.org/officeDocument/2006/relationships/notesMaster" Target="notesMasters/notesMaster1.xml"/><Relationship Id="rId7" Type="http://schemas.openxmlformats.org/officeDocument/2006/relationships/font" Target="fonts/font4.fntdata"/><Relationship Id="rId12" Type="http://customschemas.google.com/relationships/presentationmetadata" Target="metadata"/><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theme" Target="theme/theme1.xml"/><Relationship Id="rId10" Type="http://schemas.openxmlformats.org/officeDocument/2006/relationships/font" Target="fonts/font7.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6475236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extLst>
      <p:ext uri="{BB962C8B-B14F-4D97-AF65-F5344CB8AC3E}">
        <p14:creationId xmlns:p14="http://schemas.microsoft.com/office/powerpoint/2010/main" val="1036520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Blank Background">
  <p:cSld name="Blank Background">
    <p:spTree>
      <p:nvGrpSpPr>
        <p:cNvPr id="1" name="Shape 21"/>
        <p:cNvGrpSpPr/>
        <p:nvPr/>
      </p:nvGrpSpPr>
      <p:grpSpPr>
        <a:xfrm>
          <a:off x="0" y="0"/>
          <a:ext cx="0" cy="0"/>
          <a:chOff x="0" y="0"/>
          <a:chExt cx="0" cy="0"/>
        </a:xfrm>
      </p:grpSpPr>
      <p:cxnSp>
        <p:nvCxnSpPr>
          <p:cNvPr id="22" name="Google Shape;22;p3"/>
          <p:cNvCxnSpPr/>
          <p:nvPr/>
        </p:nvCxnSpPr>
        <p:spPr>
          <a:xfrm>
            <a:off x="9651761" y="5500608"/>
            <a:ext cx="780488" cy="585214"/>
          </a:xfrm>
          <a:prstGeom prst="straightConnector1">
            <a:avLst/>
          </a:prstGeom>
          <a:noFill/>
          <a:ln>
            <a:noFill/>
          </a:ln>
        </p:spPr>
      </p:cxnSp>
      <p:cxnSp>
        <p:nvCxnSpPr>
          <p:cNvPr id="23" name="Google Shape;23;p3"/>
          <p:cNvCxnSpPr/>
          <p:nvPr/>
        </p:nvCxnSpPr>
        <p:spPr>
          <a:xfrm>
            <a:off x="27837478" y="4396930"/>
            <a:ext cx="0" cy="14255496"/>
          </a:xfrm>
          <a:prstGeom prst="straightConnector1">
            <a:avLst/>
          </a:prstGeom>
          <a:noFill/>
          <a:ln w="25400" cap="flat" cmpd="sng">
            <a:solidFill>
              <a:schemeClr val="dk1"/>
            </a:solidFill>
            <a:prstDash val="dash"/>
            <a:round/>
            <a:headEnd type="oval" w="med" len="med"/>
            <a:tailEnd type="oval" w="med" len="med"/>
          </a:ln>
        </p:spPr>
      </p:cxnSp>
      <p:sp>
        <p:nvSpPr>
          <p:cNvPr id="24" name="Google Shape;24;p3"/>
          <p:cNvSpPr txBox="1">
            <a:spLocks noGrp="1"/>
          </p:cNvSpPr>
          <p:nvPr>
            <p:ph type="body" idx="1"/>
          </p:nvPr>
        </p:nvSpPr>
        <p:spPr>
          <a:xfrm>
            <a:off x="780489" y="4728266"/>
            <a:ext cx="8058712" cy="8449539"/>
          </a:xfrm>
          <a:prstGeom prst="rect">
            <a:avLst/>
          </a:prstGeom>
          <a:noFill/>
          <a:ln>
            <a:noFill/>
          </a:ln>
        </p:spPr>
        <p:txBody>
          <a:bodyPr spcFirstLastPara="1" wrap="square" lIns="91425" tIns="45700" rIns="91425" bIns="45700" anchor="t" anchorCtr="0">
            <a:normAutofit/>
          </a:bodyPr>
          <a:lstStyle>
            <a:lvl1pPr marL="457200" lvl="0"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1pPr>
            <a:lvl2pPr marL="914400" lvl="1"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2pPr>
            <a:lvl3pPr marL="1371600" lvl="2"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3pPr>
            <a:lvl4pPr marL="1828800" lvl="3"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4pPr>
            <a:lvl5pPr marL="2286000" lvl="4" indent="-406400" algn="l">
              <a:lnSpc>
                <a:spcPct val="164285"/>
              </a:lnSpc>
              <a:spcBef>
                <a:spcPts val="0"/>
              </a:spcBef>
              <a:spcAft>
                <a:spcPts val="0"/>
              </a:spcAft>
              <a:buClr>
                <a:srgbClr val="245EAC"/>
              </a:buClr>
              <a:buSzPts val="2800"/>
              <a:buFont typeface="Arial"/>
              <a:buChar char="•"/>
              <a:defRPr sz="2800">
                <a:solidFill>
                  <a:srgbClr val="7F7F7F"/>
                </a:solidFill>
                <a:latin typeface="Arial"/>
                <a:ea typeface="Arial"/>
                <a:cs typeface="Arial"/>
                <a:sym typeface="Arial"/>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25" name="Google Shape;25;p3"/>
          <p:cNvSpPr>
            <a:spLocks noGrp="1"/>
          </p:cNvSpPr>
          <p:nvPr>
            <p:ph type="pic" idx="2"/>
          </p:nvPr>
        </p:nvSpPr>
        <p:spPr>
          <a:xfrm>
            <a:off x="780488" y="13627361"/>
            <a:ext cx="8086421" cy="4769496"/>
          </a:xfrm>
          <a:prstGeom prst="rect">
            <a:avLst/>
          </a:prstGeom>
          <a:solidFill>
            <a:srgbClr val="C5C2C2"/>
          </a:solidFill>
          <a:ln>
            <a:noFill/>
          </a:ln>
        </p:spPr>
        <p:txBody>
          <a:bodyPr spcFirstLastPara="1" wrap="square" lIns="91425" tIns="45700" rIns="91425" bIns="45700" anchor="t" anchorCtr="0">
            <a:normAutofit/>
          </a:bodyPr>
          <a:lstStyle>
            <a:lvl1pPr marR="0" lvl="0" algn="ctr" rtl="0">
              <a:lnSpc>
                <a:spcPct val="90000"/>
              </a:lnSpc>
              <a:spcBef>
                <a:spcPts val="3072"/>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1pPr>
            <a:lvl2pPr marR="0" lvl="1" algn="l" rtl="0">
              <a:lnSpc>
                <a:spcPct val="90000"/>
              </a:lnSpc>
              <a:spcBef>
                <a:spcPts val="1536"/>
              </a:spcBef>
              <a:spcAft>
                <a:spcPts val="0"/>
              </a:spcAft>
              <a:buClr>
                <a:schemeClr val="dk1"/>
              </a:buClr>
              <a:buSzPts val="7373"/>
              <a:buFont typeface="Arial"/>
              <a:buChar char="•"/>
              <a:defRPr sz="7373" b="0" i="0" u="none" strike="noStrike" cap="none">
                <a:solidFill>
                  <a:schemeClr val="dk1"/>
                </a:solidFill>
                <a:latin typeface="Calibri"/>
                <a:ea typeface="Calibri"/>
                <a:cs typeface="Calibri"/>
                <a:sym typeface="Calibri"/>
              </a:defRPr>
            </a:lvl2pPr>
            <a:lvl3pPr marR="0" lvl="2" algn="l" rtl="0">
              <a:lnSpc>
                <a:spcPct val="90000"/>
              </a:lnSpc>
              <a:spcBef>
                <a:spcPts val="1536"/>
              </a:spcBef>
              <a:spcAft>
                <a:spcPts val="0"/>
              </a:spcAft>
              <a:buClr>
                <a:schemeClr val="dk1"/>
              </a:buClr>
              <a:buSzPts val="6144"/>
              <a:buFont typeface="Arial"/>
              <a:buChar char="•"/>
              <a:defRPr sz="6144" b="0" i="0" u="none" strike="noStrike" cap="none">
                <a:solidFill>
                  <a:schemeClr val="dk1"/>
                </a:solidFill>
                <a:latin typeface="Calibri"/>
                <a:ea typeface="Calibri"/>
                <a:cs typeface="Calibri"/>
                <a:sym typeface="Calibri"/>
              </a:defRPr>
            </a:lvl3pPr>
            <a:lvl4pPr marR="0" lvl="3"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4pPr>
            <a:lvl5pPr marR="0" lvl="4"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5pPr>
            <a:lvl6pPr marR="0" lvl="5"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6pPr>
            <a:lvl7pPr marR="0" lvl="6"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7pPr>
            <a:lvl8pPr marR="0" lvl="7"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8pPr>
            <a:lvl9pPr marR="0" lvl="8"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9pPr>
          </a:lstStyle>
          <a:p>
            <a:endParaRPr/>
          </a:p>
        </p:txBody>
      </p:sp>
      <p:sp>
        <p:nvSpPr>
          <p:cNvPr id="26" name="Google Shape;26;p3"/>
          <p:cNvSpPr>
            <a:spLocks noGrp="1"/>
          </p:cNvSpPr>
          <p:nvPr>
            <p:ph type="pic" idx="3"/>
          </p:nvPr>
        </p:nvSpPr>
        <p:spPr>
          <a:xfrm>
            <a:off x="28333331" y="10016713"/>
            <a:ext cx="8363143" cy="4769496"/>
          </a:xfrm>
          <a:prstGeom prst="rect">
            <a:avLst/>
          </a:prstGeom>
          <a:solidFill>
            <a:srgbClr val="C5C2C2"/>
          </a:solidFill>
          <a:ln>
            <a:noFill/>
          </a:ln>
        </p:spPr>
        <p:txBody>
          <a:bodyPr spcFirstLastPara="1" wrap="square" lIns="91425" tIns="45700" rIns="91425" bIns="45700" anchor="t" anchorCtr="0">
            <a:normAutofit/>
          </a:bodyPr>
          <a:lstStyle>
            <a:lvl1pPr marR="0" lvl="0" algn="ctr" rtl="0">
              <a:lnSpc>
                <a:spcPct val="90000"/>
              </a:lnSpc>
              <a:spcBef>
                <a:spcPts val="3072"/>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1pPr>
            <a:lvl2pPr marR="0" lvl="1" algn="l" rtl="0">
              <a:lnSpc>
                <a:spcPct val="90000"/>
              </a:lnSpc>
              <a:spcBef>
                <a:spcPts val="1536"/>
              </a:spcBef>
              <a:spcAft>
                <a:spcPts val="0"/>
              </a:spcAft>
              <a:buClr>
                <a:schemeClr val="dk1"/>
              </a:buClr>
              <a:buSzPts val="7373"/>
              <a:buFont typeface="Arial"/>
              <a:buChar char="•"/>
              <a:defRPr sz="7373" b="0" i="0" u="none" strike="noStrike" cap="none">
                <a:solidFill>
                  <a:schemeClr val="dk1"/>
                </a:solidFill>
                <a:latin typeface="Calibri"/>
                <a:ea typeface="Calibri"/>
                <a:cs typeface="Calibri"/>
                <a:sym typeface="Calibri"/>
              </a:defRPr>
            </a:lvl2pPr>
            <a:lvl3pPr marR="0" lvl="2" algn="l" rtl="0">
              <a:lnSpc>
                <a:spcPct val="90000"/>
              </a:lnSpc>
              <a:spcBef>
                <a:spcPts val="1536"/>
              </a:spcBef>
              <a:spcAft>
                <a:spcPts val="0"/>
              </a:spcAft>
              <a:buClr>
                <a:schemeClr val="dk1"/>
              </a:buClr>
              <a:buSzPts val="6144"/>
              <a:buFont typeface="Arial"/>
              <a:buChar char="•"/>
              <a:defRPr sz="6144" b="0" i="0" u="none" strike="noStrike" cap="none">
                <a:solidFill>
                  <a:schemeClr val="dk1"/>
                </a:solidFill>
                <a:latin typeface="Calibri"/>
                <a:ea typeface="Calibri"/>
                <a:cs typeface="Calibri"/>
                <a:sym typeface="Calibri"/>
              </a:defRPr>
            </a:lvl3pPr>
            <a:lvl4pPr marR="0" lvl="3"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4pPr>
            <a:lvl5pPr marR="0" lvl="4"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5pPr>
            <a:lvl6pPr marR="0" lvl="5"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6pPr>
            <a:lvl7pPr marR="0" lvl="6"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7pPr>
            <a:lvl8pPr marR="0" lvl="7"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8pPr>
            <a:lvl9pPr marR="0" lvl="8"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9pPr>
          </a:lstStyle>
          <a:p>
            <a:endParaRPr/>
          </a:p>
        </p:txBody>
      </p:sp>
      <p:sp>
        <p:nvSpPr>
          <p:cNvPr id="27" name="Google Shape;27;p3"/>
          <p:cNvSpPr txBox="1">
            <a:spLocks noGrp="1"/>
          </p:cNvSpPr>
          <p:nvPr>
            <p:ph type="body" idx="4"/>
          </p:nvPr>
        </p:nvSpPr>
        <p:spPr>
          <a:xfrm>
            <a:off x="9670473" y="4728265"/>
            <a:ext cx="8478981" cy="13654585"/>
          </a:xfrm>
          <a:prstGeom prst="rect">
            <a:avLst/>
          </a:prstGeom>
          <a:noFill/>
          <a:ln>
            <a:noFill/>
          </a:ln>
        </p:spPr>
        <p:txBody>
          <a:bodyPr spcFirstLastPara="1" wrap="square" lIns="91425" tIns="45700" rIns="91425" bIns="45700" anchor="t" anchorCtr="0">
            <a:normAutofit/>
          </a:bodyPr>
          <a:lstStyle>
            <a:lvl1pPr marL="457200" lvl="0"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1pPr>
            <a:lvl2pPr marL="914400" lvl="1"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2pPr>
            <a:lvl3pPr marL="1371600" lvl="2"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3pPr>
            <a:lvl4pPr marL="1828800" lvl="3"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4pPr>
            <a:lvl5pPr marL="2286000" lvl="4" indent="-406400" algn="l">
              <a:lnSpc>
                <a:spcPct val="164285"/>
              </a:lnSpc>
              <a:spcBef>
                <a:spcPts val="0"/>
              </a:spcBef>
              <a:spcAft>
                <a:spcPts val="0"/>
              </a:spcAft>
              <a:buClr>
                <a:srgbClr val="245EAC"/>
              </a:buClr>
              <a:buSzPts val="2800"/>
              <a:buFont typeface="Arial"/>
              <a:buChar char="•"/>
              <a:defRPr sz="2800">
                <a:solidFill>
                  <a:srgbClr val="7F7F7F"/>
                </a:solidFill>
                <a:latin typeface="Arial"/>
                <a:ea typeface="Arial"/>
                <a:cs typeface="Arial"/>
                <a:sym typeface="Arial"/>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28" name="Google Shape;28;p3"/>
          <p:cNvSpPr txBox="1">
            <a:spLocks noGrp="1"/>
          </p:cNvSpPr>
          <p:nvPr>
            <p:ph type="body" idx="5"/>
          </p:nvPr>
        </p:nvSpPr>
        <p:spPr>
          <a:xfrm>
            <a:off x="18953019" y="4730482"/>
            <a:ext cx="8451273" cy="4464475"/>
          </a:xfrm>
          <a:prstGeom prst="rect">
            <a:avLst/>
          </a:prstGeom>
          <a:noFill/>
          <a:ln>
            <a:noFill/>
          </a:ln>
        </p:spPr>
        <p:txBody>
          <a:bodyPr spcFirstLastPara="1" wrap="square" lIns="91425" tIns="45700" rIns="91425" bIns="45700" anchor="t" anchorCtr="0">
            <a:normAutofit/>
          </a:bodyPr>
          <a:lstStyle>
            <a:lvl1pPr marL="457200" lvl="0"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1pPr>
            <a:lvl2pPr marL="914400" lvl="1"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2pPr>
            <a:lvl3pPr marL="1371600" lvl="2"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3pPr>
            <a:lvl4pPr marL="1828800" lvl="3"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4pPr>
            <a:lvl5pPr marL="2286000" lvl="4" indent="-406400" algn="l">
              <a:lnSpc>
                <a:spcPct val="164285"/>
              </a:lnSpc>
              <a:spcBef>
                <a:spcPts val="0"/>
              </a:spcBef>
              <a:spcAft>
                <a:spcPts val="0"/>
              </a:spcAft>
              <a:buClr>
                <a:srgbClr val="245EAC"/>
              </a:buClr>
              <a:buSzPts val="2800"/>
              <a:buFont typeface="Arial"/>
              <a:buChar char="•"/>
              <a:defRPr sz="2800">
                <a:solidFill>
                  <a:srgbClr val="7F7F7F"/>
                </a:solidFill>
                <a:latin typeface="Arial"/>
                <a:ea typeface="Arial"/>
                <a:cs typeface="Arial"/>
                <a:sym typeface="Arial"/>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29" name="Google Shape;29;p3"/>
          <p:cNvSpPr txBox="1">
            <a:spLocks noGrp="1"/>
          </p:cNvSpPr>
          <p:nvPr>
            <p:ph type="body" idx="6"/>
          </p:nvPr>
        </p:nvSpPr>
        <p:spPr>
          <a:xfrm>
            <a:off x="28314050" y="4728267"/>
            <a:ext cx="8363143" cy="4914497"/>
          </a:xfrm>
          <a:prstGeom prst="rect">
            <a:avLst/>
          </a:prstGeom>
          <a:noFill/>
          <a:ln>
            <a:noFill/>
          </a:ln>
        </p:spPr>
        <p:txBody>
          <a:bodyPr spcFirstLastPara="1" wrap="square" lIns="91425" tIns="45700" rIns="91425" bIns="45700" anchor="t" anchorCtr="0">
            <a:normAutofit/>
          </a:bodyPr>
          <a:lstStyle>
            <a:lvl1pPr marL="457200" lvl="0"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1pPr>
            <a:lvl2pPr marL="914400" lvl="1"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2pPr>
            <a:lvl3pPr marL="1371600" lvl="2"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3pPr>
            <a:lvl4pPr marL="1828800" lvl="3"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4pPr>
            <a:lvl5pPr marL="2286000" lvl="4" indent="-406400" algn="l">
              <a:lnSpc>
                <a:spcPct val="164285"/>
              </a:lnSpc>
              <a:spcBef>
                <a:spcPts val="0"/>
              </a:spcBef>
              <a:spcAft>
                <a:spcPts val="0"/>
              </a:spcAft>
              <a:buClr>
                <a:srgbClr val="245EAC"/>
              </a:buClr>
              <a:buSzPts val="2800"/>
              <a:buFont typeface="Arial"/>
              <a:buChar char="•"/>
              <a:defRPr sz="2800">
                <a:solidFill>
                  <a:srgbClr val="7F7F7F"/>
                </a:solidFill>
                <a:latin typeface="Arial"/>
                <a:ea typeface="Arial"/>
                <a:cs typeface="Arial"/>
                <a:sym typeface="Arial"/>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30" name="Google Shape;30;p3"/>
          <p:cNvSpPr txBox="1">
            <a:spLocks noGrp="1"/>
          </p:cNvSpPr>
          <p:nvPr>
            <p:ph type="body" idx="7"/>
          </p:nvPr>
        </p:nvSpPr>
        <p:spPr>
          <a:xfrm>
            <a:off x="28340791" y="15186116"/>
            <a:ext cx="8363143" cy="2977194"/>
          </a:xfrm>
          <a:prstGeom prst="rect">
            <a:avLst/>
          </a:prstGeom>
          <a:noFill/>
          <a:ln>
            <a:noFill/>
          </a:ln>
        </p:spPr>
        <p:txBody>
          <a:bodyPr spcFirstLastPara="1" wrap="square" lIns="91425" tIns="45700" rIns="91425" bIns="45700" anchor="t" anchorCtr="0">
            <a:normAutofit/>
          </a:bodyPr>
          <a:lstStyle>
            <a:lvl1pPr marL="457200" lvl="0"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1pPr>
            <a:lvl2pPr marL="914400" lvl="1"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2pPr>
            <a:lvl3pPr marL="1371600" lvl="2"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3pPr>
            <a:lvl4pPr marL="1828800" lvl="3"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4pPr>
            <a:lvl5pPr marL="2286000" lvl="4" indent="-406400" algn="l">
              <a:lnSpc>
                <a:spcPct val="164285"/>
              </a:lnSpc>
              <a:spcBef>
                <a:spcPts val="0"/>
              </a:spcBef>
              <a:spcAft>
                <a:spcPts val="0"/>
              </a:spcAft>
              <a:buClr>
                <a:srgbClr val="245EAC"/>
              </a:buClr>
              <a:buSzPts val="2800"/>
              <a:buFont typeface="Arial"/>
              <a:buChar char="•"/>
              <a:defRPr sz="2800">
                <a:solidFill>
                  <a:srgbClr val="7F7F7F"/>
                </a:solidFill>
                <a:latin typeface="Arial"/>
                <a:ea typeface="Arial"/>
                <a:cs typeface="Arial"/>
                <a:sym typeface="Arial"/>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31" name="Google Shape;31;p3"/>
          <p:cNvSpPr>
            <a:spLocks noGrp="1"/>
          </p:cNvSpPr>
          <p:nvPr>
            <p:ph type="chart" idx="8"/>
          </p:nvPr>
        </p:nvSpPr>
        <p:spPr>
          <a:xfrm>
            <a:off x="19008436" y="9601401"/>
            <a:ext cx="8451273" cy="3719212"/>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3072"/>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R="0" lvl="1" algn="l" rtl="0">
              <a:lnSpc>
                <a:spcPct val="90000"/>
              </a:lnSpc>
              <a:spcBef>
                <a:spcPts val="1536"/>
              </a:spcBef>
              <a:spcAft>
                <a:spcPts val="0"/>
              </a:spcAft>
              <a:buClr>
                <a:schemeClr val="dk1"/>
              </a:buClr>
              <a:buSzPts val="7373"/>
              <a:buFont typeface="Arial"/>
              <a:buChar char="•"/>
              <a:defRPr sz="7373" b="0" i="0" u="none" strike="noStrike" cap="none">
                <a:solidFill>
                  <a:schemeClr val="dk1"/>
                </a:solidFill>
                <a:latin typeface="Calibri"/>
                <a:ea typeface="Calibri"/>
                <a:cs typeface="Calibri"/>
                <a:sym typeface="Calibri"/>
              </a:defRPr>
            </a:lvl2pPr>
            <a:lvl3pPr marR="0" lvl="2" algn="l" rtl="0">
              <a:lnSpc>
                <a:spcPct val="90000"/>
              </a:lnSpc>
              <a:spcBef>
                <a:spcPts val="1536"/>
              </a:spcBef>
              <a:spcAft>
                <a:spcPts val="0"/>
              </a:spcAft>
              <a:buClr>
                <a:schemeClr val="dk1"/>
              </a:buClr>
              <a:buSzPts val="6144"/>
              <a:buFont typeface="Arial"/>
              <a:buChar char="•"/>
              <a:defRPr sz="6144" b="0" i="0" u="none" strike="noStrike" cap="none">
                <a:solidFill>
                  <a:schemeClr val="dk1"/>
                </a:solidFill>
                <a:latin typeface="Calibri"/>
                <a:ea typeface="Calibri"/>
                <a:cs typeface="Calibri"/>
                <a:sym typeface="Calibri"/>
              </a:defRPr>
            </a:lvl3pPr>
            <a:lvl4pPr marR="0" lvl="3"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4pPr>
            <a:lvl5pPr marR="0" lvl="4"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5pPr>
            <a:lvl6pPr marR="0" lvl="5"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6pPr>
            <a:lvl7pPr marR="0" lvl="6"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7pPr>
            <a:lvl8pPr marR="0" lvl="7"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8pPr>
            <a:lvl9pPr marR="0" lvl="8"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9pPr>
          </a:lstStyle>
          <a:p>
            <a:endParaRPr/>
          </a:p>
        </p:txBody>
      </p:sp>
      <p:sp>
        <p:nvSpPr>
          <p:cNvPr id="32" name="Google Shape;32;p3"/>
          <p:cNvSpPr txBox="1">
            <a:spLocks noGrp="1"/>
          </p:cNvSpPr>
          <p:nvPr>
            <p:ph type="body" idx="9"/>
          </p:nvPr>
        </p:nvSpPr>
        <p:spPr>
          <a:xfrm>
            <a:off x="18980727" y="13837495"/>
            <a:ext cx="8423564" cy="4466492"/>
          </a:xfrm>
          <a:prstGeom prst="rect">
            <a:avLst/>
          </a:prstGeom>
          <a:noFill/>
          <a:ln>
            <a:noFill/>
          </a:ln>
        </p:spPr>
        <p:txBody>
          <a:bodyPr spcFirstLastPara="1" wrap="square" lIns="91425" tIns="45700" rIns="91425" bIns="45700" anchor="t" anchorCtr="0">
            <a:normAutofit/>
          </a:bodyPr>
          <a:lstStyle>
            <a:lvl1pPr marL="457200" lvl="0"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1pPr>
            <a:lvl2pPr marL="914400" lvl="1"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2pPr>
            <a:lvl3pPr marL="1371600" lvl="2"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3pPr>
            <a:lvl4pPr marL="1828800" lvl="3"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4pPr>
            <a:lvl5pPr marL="2286000" lvl="4" indent="-406400" algn="l">
              <a:lnSpc>
                <a:spcPct val="164285"/>
              </a:lnSpc>
              <a:spcBef>
                <a:spcPts val="0"/>
              </a:spcBef>
              <a:spcAft>
                <a:spcPts val="0"/>
              </a:spcAft>
              <a:buClr>
                <a:srgbClr val="245EAC"/>
              </a:buClr>
              <a:buSzPts val="2800"/>
              <a:buFont typeface="Arial"/>
              <a:buChar char="•"/>
              <a:defRPr sz="2800">
                <a:solidFill>
                  <a:srgbClr val="7F7F7F"/>
                </a:solidFill>
                <a:latin typeface="Arial"/>
                <a:ea typeface="Arial"/>
                <a:cs typeface="Arial"/>
                <a:sym typeface="Arial"/>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cxnSp>
        <p:nvCxnSpPr>
          <p:cNvPr id="33" name="Google Shape;33;p3"/>
          <p:cNvCxnSpPr/>
          <p:nvPr/>
        </p:nvCxnSpPr>
        <p:spPr>
          <a:xfrm>
            <a:off x="18566245" y="4396930"/>
            <a:ext cx="54263" cy="14255496"/>
          </a:xfrm>
          <a:prstGeom prst="straightConnector1">
            <a:avLst/>
          </a:prstGeom>
          <a:noFill/>
          <a:ln w="25400" cap="flat" cmpd="sng">
            <a:solidFill>
              <a:schemeClr val="dk1"/>
            </a:solidFill>
            <a:prstDash val="dash"/>
            <a:round/>
            <a:headEnd type="oval" w="med" len="med"/>
            <a:tailEnd type="oval" w="med" len="med"/>
          </a:ln>
        </p:spPr>
      </p:cxnSp>
      <p:cxnSp>
        <p:nvCxnSpPr>
          <p:cNvPr id="34" name="Google Shape;34;p3"/>
          <p:cNvCxnSpPr/>
          <p:nvPr/>
        </p:nvCxnSpPr>
        <p:spPr>
          <a:xfrm>
            <a:off x="9271651" y="4396930"/>
            <a:ext cx="0" cy="14251287"/>
          </a:xfrm>
          <a:prstGeom prst="straightConnector1">
            <a:avLst/>
          </a:prstGeom>
          <a:noFill/>
          <a:ln w="25400" cap="flat" cmpd="sng">
            <a:solidFill>
              <a:schemeClr val="dk1"/>
            </a:solidFill>
            <a:prstDash val="dash"/>
            <a:round/>
            <a:headEnd type="oval" w="med" len="med"/>
            <a:tailEnd type="oval" w="med" len="med"/>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85"/>
        <p:cNvGrpSpPr/>
        <p:nvPr/>
      </p:nvGrpSpPr>
      <p:grpSpPr>
        <a:xfrm>
          <a:off x="0" y="0"/>
          <a:ext cx="0" cy="0"/>
          <a:chOff x="0" y="0"/>
          <a:chExt cx="0" cy="0"/>
        </a:xfrm>
      </p:grpSpPr>
      <p:sp>
        <p:nvSpPr>
          <p:cNvPr id="86" name="Google Shape;86;p12"/>
          <p:cNvSpPr txBox="1">
            <a:spLocks noGrp="1"/>
          </p:cNvSpPr>
          <p:nvPr>
            <p:ph type="title"/>
          </p:nvPr>
        </p:nvSpPr>
        <p:spPr>
          <a:xfrm>
            <a:off x="2580491" y="1404514"/>
            <a:ext cx="12082925" cy="49158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9830"/>
              <a:buFont typeface="Calibri"/>
              <a:buNone/>
              <a:defRPr sz="983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2"/>
          <p:cNvSpPr>
            <a:spLocks noGrp="1"/>
          </p:cNvSpPr>
          <p:nvPr>
            <p:ph type="pic" idx="2"/>
          </p:nvPr>
        </p:nvSpPr>
        <p:spPr>
          <a:xfrm>
            <a:off x="15926830" y="3033362"/>
            <a:ext cx="18965853" cy="14971732"/>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3072"/>
              </a:spcBef>
              <a:spcAft>
                <a:spcPts val="0"/>
              </a:spcAft>
              <a:buClr>
                <a:schemeClr val="dk1"/>
              </a:buClr>
              <a:buSzPts val="9830"/>
              <a:buFont typeface="Arial"/>
              <a:buNone/>
              <a:defRPr sz="9830" b="0" i="0" u="none" strike="noStrike" cap="none">
                <a:solidFill>
                  <a:schemeClr val="dk1"/>
                </a:solidFill>
                <a:latin typeface="Calibri"/>
                <a:ea typeface="Calibri"/>
                <a:cs typeface="Calibri"/>
                <a:sym typeface="Calibri"/>
              </a:defRPr>
            </a:lvl1pPr>
            <a:lvl2pPr marR="0" lvl="1" algn="l" rtl="0">
              <a:lnSpc>
                <a:spcPct val="90000"/>
              </a:lnSpc>
              <a:spcBef>
                <a:spcPts val="1536"/>
              </a:spcBef>
              <a:spcAft>
                <a:spcPts val="0"/>
              </a:spcAft>
              <a:buClr>
                <a:schemeClr val="dk1"/>
              </a:buClr>
              <a:buSzPts val="8602"/>
              <a:buFont typeface="Arial"/>
              <a:buNone/>
              <a:defRPr sz="8602" b="0" i="0" u="none" strike="noStrike" cap="none">
                <a:solidFill>
                  <a:schemeClr val="dk1"/>
                </a:solidFill>
                <a:latin typeface="Calibri"/>
                <a:ea typeface="Calibri"/>
                <a:cs typeface="Calibri"/>
                <a:sym typeface="Calibri"/>
              </a:defRPr>
            </a:lvl2pPr>
            <a:lvl3pPr marR="0" lvl="2" algn="l" rtl="0">
              <a:lnSpc>
                <a:spcPct val="90000"/>
              </a:lnSpc>
              <a:spcBef>
                <a:spcPts val="1536"/>
              </a:spcBef>
              <a:spcAft>
                <a:spcPts val="0"/>
              </a:spcAft>
              <a:buClr>
                <a:schemeClr val="dk1"/>
              </a:buClr>
              <a:buSzPts val="7373"/>
              <a:buFont typeface="Arial"/>
              <a:buNone/>
              <a:defRPr sz="7373" b="0" i="0" u="none" strike="noStrike" cap="none">
                <a:solidFill>
                  <a:schemeClr val="dk1"/>
                </a:solidFill>
                <a:latin typeface="Calibri"/>
                <a:ea typeface="Calibri"/>
                <a:cs typeface="Calibri"/>
                <a:sym typeface="Calibri"/>
              </a:defRPr>
            </a:lvl3pPr>
            <a:lvl4pPr marR="0" lvl="3" algn="l" rtl="0">
              <a:lnSpc>
                <a:spcPct val="90000"/>
              </a:lnSpc>
              <a:spcBef>
                <a:spcPts val="1536"/>
              </a:spcBef>
              <a:spcAft>
                <a:spcPts val="0"/>
              </a:spcAft>
              <a:buClr>
                <a:schemeClr val="dk1"/>
              </a:buClr>
              <a:buSzPts val="6144"/>
              <a:buFont typeface="Arial"/>
              <a:buNone/>
              <a:defRPr sz="6144" b="0" i="0" u="none" strike="noStrike" cap="none">
                <a:solidFill>
                  <a:schemeClr val="dk1"/>
                </a:solidFill>
                <a:latin typeface="Calibri"/>
                <a:ea typeface="Calibri"/>
                <a:cs typeface="Calibri"/>
                <a:sym typeface="Calibri"/>
              </a:defRPr>
            </a:lvl4pPr>
            <a:lvl5pPr marR="0" lvl="4" algn="l" rtl="0">
              <a:lnSpc>
                <a:spcPct val="90000"/>
              </a:lnSpc>
              <a:spcBef>
                <a:spcPts val="1536"/>
              </a:spcBef>
              <a:spcAft>
                <a:spcPts val="0"/>
              </a:spcAft>
              <a:buClr>
                <a:schemeClr val="dk1"/>
              </a:buClr>
              <a:buSzPts val="6144"/>
              <a:buFont typeface="Arial"/>
              <a:buNone/>
              <a:defRPr sz="6144" b="0" i="0" u="none" strike="noStrike" cap="none">
                <a:solidFill>
                  <a:schemeClr val="dk1"/>
                </a:solidFill>
                <a:latin typeface="Calibri"/>
                <a:ea typeface="Calibri"/>
                <a:cs typeface="Calibri"/>
                <a:sym typeface="Calibri"/>
              </a:defRPr>
            </a:lvl5pPr>
            <a:lvl6pPr marR="0" lvl="5" algn="l" rtl="0">
              <a:lnSpc>
                <a:spcPct val="90000"/>
              </a:lnSpc>
              <a:spcBef>
                <a:spcPts val="1536"/>
              </a:spcBef>
              <a:spcAft>
                <a:spcPts val="0"/>
              </a:spcAft>
              <a:buClr>
                <a:schemeClr val="dk1"/>
              </a:buClr>
              <a:buSzPts val="6144"/>
              <a:buFont typeface="Arial"/>
              <a:buNone/>
              <a:defRPr sz="6144" b="0" i="0" u="none" strike="noStrike" cap="none">
                <a:solidFill>
                  <a:schemeClr val="dk1"/>
                </a:solidFill>
                <a:latin typeface="Calibri"/>
                <a:ea typeface="Calibri"/>
                <a:cs typeface="Calibri"/>
                <a:sym typeface="Calibri"/>
              </a:defRPr>
            </a:lvl6pPr>
            <a:lvl7pPr marR="0" lvl="6" algn="l" rtl="0">
              <a:lnSpc>
                <a:spcPct val="90000"/>
              </a:lnSpc>
              <a:spcBef>
                <a:spcPts val="1536"/>
              </a:spcBef>
              <a:spcAft>
                <a:spcPts val="0"/>
              </a:spcAft>
              <a:buClr>
                <a:schemeClr val="dk1"/>
              </a:buClr>
              <a:buSzPts val="6144"/>
              <a:buFont typeface="Arial"/>
              <a:buNone/>
              <a:defRPr sz="6144" b="0" i="0" u="none" strike="noStrike" cap="none">
                <a:solidFill>
                  <a:schemeClr val="dk1"/>
                </a:solidFill>
                <a:latin typeface="Calibri"/>
                <a:ea typeface="Calibri"/>
                <a:cs typeface="Calibri"/>
                <a:sym typeface="Calibri"/>
              </a:defRPr>
            </a:lvl7pPr>
            <a:lvl8pPr marR="0" lvl="7" algn="l" rtl="0">
              <a:lnSpc>
                <a:spcPct val="90000"/>
              </a:lnSpc>
              <a:spcBef>
                <a:spcPts val="1536"/>
              </a:spcBef>
              <a:spcAft>
                <a:spcPts val="0"/>
              </a:spcAft>
              <a:buClr>
                <a:schemeClr val="dk1"/>
              </a:buClr>
              <a:buSzPts val="6144"/>
              <a:buFont typeface="Arial"/>
              <a:buNone/>
              <a:defRPr sz="6144" b="0" i="0" u="none" strike="noStrike" cap="none">
                <a:solidFill>
                  <a:schemeClr val="dk1"/>
                </a:solidFill>
                <a:latin typeface="Calibri"/>
                <a:ea typeface="Calibri"/>
                <a:cs typeface="Calibri"/>
                <a:sym typeface="Calibri"/>
              </a:defRPr>
            </a:lvl8pPr>
            <a:lvl9pPr marR="0" lvl="8" algn="l" rtl="0">
              <a:lnSpc>
                <a:spcPct val="90000"/>
              </a:lnSpc>
              <a:spcBef>
                <a:spcPts val="1536"/>
              </a:spcBef>
              <a:spcAft>
                <a:spcPts val="0"/>
              </a:spcAft>
              <a:buClr>
                <a:schemeClr val="dk1"/>
              </a:buClr>
              <a:buSzPts val="6144"/>
              <a:buFont typeface="Arial"/>
              <a:buNone/>
              <a:defRPr sz="6144" b="0" i="0" u="none" strike="noStrike" cap="none">
                <a:solidFill>
                  <a:schemeClr val="dk1"/>
                </a:solidFill>
                <a:latin typeface="Calibri"/>
                <a:ea typeface="Calibri"/>
                <a:cs typeface="Calibri"/>
                <a:sym typeface="Calibri"/>
              </a:defRPr>
            </a:lvl9pPr>
          </a:lstStyle>
          <a:p>
            <a:endParaRPr/>
          </a:p>
        </p:txBody>
      </p:sp>
      <p:sp>
        <p:nvSpPr>
          <p:cNvPr id="88" name="Google Shape;88;p12"/>
          <p:cNvSpPr txBox="1">
            <a:spLocks noGrp="1"/>
          </p:cNvSpPr>
          <p:nvPr>
            <p:ph type="body" idx="1"/>
          </p:nvPr>
        </p:nvSpPr>
        <p:spPr>
          <a:xfrm>
            <a:off x="2580491" y="6320314"/>
            <a:ext cx="12082925" cy="117091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3072"/>
              </a:spcBef>
              <a:spcAft>
                <a:spcPts val="0"/>
              </a:spcAft>
              <a:buClr>
                <a:schemeClr val="dk1"/>
              </a:buClr>
              <a:buSzPts val="4915"/>
              <a:buNone/>
              <a:defRPr sz="4915"/>
            </a:lvl1pPr>
            <a:lvl2pPr marL="914400" lvl="1" indent="-228600" algn="l">
              <a:lnSpc>
                <a:spcPct val="90000"/>
              </a:lnSpc>
              <a:spcBef>
                <a:spcPts val="1536"/>
              </a:spcBef>
              <a:spcAft>
                <a:spcPts val="0"/>
              </a:spcAft>
              <a:buClr>
                <a:schemeClr val="dk1"/>
              </a:buClr>
              <a:buSzPts val="4301"/>
              <a:buNone/>
              <a:defRPr sz="4301"/>
            </a:lvl2pPr>
            <a:lvl3pPr marL="1371600" lvl="2" indent="-228600" algn="l">
              <a:lnSpc>
                <a:spcPct val="90000"/>
              </a:lnSpc>
              <a:spcBef>
                <a:spcPts val="1536"/>
              </a:spcBef>
              <a:spcAft>
                <a:spcPts val="0"/>
              </a:spcAft>
              <a:buClr>
                <a:schemeClr val="dk1"/>
              </a:buClr>
              <a:buSzPts val="3686"/>
              <a:buNone/>
              <a:defRPr sz="3686"/>
            </a:lvl3pPr>
            <a:lvl4pPr marL="1828800" lvl="3" indent="-228600" algn="l">
              <a:lnSpc>
                <a:spcPct val="90000"/>
              </a:lnSpc>
              <a:spcBef>
                <a:spcPts val="1536"/>
              </a:spcBef>
              <a:spcAft>
                <a:spcPts val="0"/>
              </a:spcAft>
              <a:buClr>
                <a:schemeClr val="dk1"/>
              </a:buClr>
              <a:buSzPts val="3072"/>
              <a:buNone/>
              <a:defRPr sz="3072"/>
            </a:lvl4pPr>
            <a:lvl5pPr marL="2286000" lvl="4" indent="-228600" algn="l">
              <a:lnSpc>
                <a:spcPct val="90000"/>
              </a:lnSpc>
              <a:spcBef>
                <a:spcPts val="1536"/>
              </a:spcBef>
              <a:spcAft>
                <a:spcPts val="0"/>
              </a:spcAft>
              <a:buClr>
                <a:schemeClr val="dk1"/>
              </a:buClr>
              <a:buSzPts val="3072"/>
              <a:buNone/>
              <a:defRPr sz="3072"/>
            </a:lvl5pPr>
            <a:lvl6pPr marL="2743200" lvl="5" indent="-228600" algn="l">
              <a:lnSpc>
                <a:spcPct val="90000"/>
              </a:lnSpc>
              <a:spcBef>
                <a:spcPts val="1536"/>
              </a:spcBef>
              <a:spcAft>
                <a:spcPts val="0"/>
              </a:spcAft>
              <a:buClr>
                <a:schemeClr val="dk1"/>
              </a:buClr>
              <a:buSzPts val="3072"/>
              <a:buNone/>
              <a:defRPr sz="3072"/>
            </a:lvl6pPr>
            <a:lvl7pPr marL="3200400" lvl="6" indent="-228600" algn="l">
              <a:lnSpc>
                <a:spcPct val="90000"/>
              </a:lnSpc>
              <a:spcBef>
                <a:spcPts val="1536"/>
              </a:spcBef>
              <a:spcAft>
                <a:spcPts val="0"/>
              </a:spcAft>
              <a:buClr>
                <a:schemeClr val="dk1"/>
              </a:buClr>
              <a:buSzPts val="3072"/>
              <a:buNone/>
              <a:defRPr sz="3072"/>
            </a:lvl7pPr>
            <a:lvl8pPr marL="3657600" lvl="7" indent="-228600" algn="l">
              <a:lnSpc>
                <a:spcPct val="90000"/>
              </a:lnSpc>
              <a:spcBef>
                <a:spcPts val="1536"/>
              </a:spcBef>
              <a:spcAft>
                <a:spcPts val="0"/>
              </a:spcAft>
              <a:buClr>
                <a:schemeClr val="dk1"/>
              </a:buClr>
              <a:buSzPts val="3072"/>
              <a:buNone/>
              <a:defRPr sz="3072"/>
            </a:lvl8pPr>
            <a:lvl9pPr marL="4114800" lvl="8" indent="-228600" algn="l">
              <a:lnSpc>
                <a:spcPct val="90000"/>
              </a:lnSpc>
              <a:spcBef>
                <a:spcPts val="1536"/>
              </a:spcBef>
              <a:spcAft>
                <a:spcPts val="0"/>
              </a:spcAft>
              <a:buClr>
                <a:schemeClr val="dk1"/>
              </a:buClr>
              <a:buSzPts val="3072"/>
              <a:buNone/>
              <a:defRPr sz="3072"/>
            </a:lvl9pPr>
          </a:lstStyle>
          <a:p>
            <a:endParaRPr/>
          </a:p>
        </p:txBody>
      </p:sp>
      <p:sp>
        <p:nvSpPr>
          <p:cNvPr id="89" name="Google Shape;89;p12"/>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2"/>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12"/>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Title and Vertical Text" type="vertTx">
  <p:cSld name="VERTICAL_TEXT">
    <p:spTree>
      <p:nvGrpSpPr>
        <p:cNvPr id="1" name="Shape 92"/>
        <p:cNvGrpSpPr/>
        <p:nvPr/>
      </p:nvGrpSpPr>
      <p:grpSpPr>
        <a:xfrm>
          <a:off x="0" y="0"/>
          <a:ext cx="0" cy="0"/>
          <a:chOff x="0" y="0"/>
          <a:chExt cx="0" cy="0"/>
        </a:xfrm>
      </p:grpSpPr>
      <p:sp>
        <p:nvSpPr>
          <p:cNvPr id="93" name="Google Shape;93;p13"/>
          <p:cNvSpPr txBox="1">
            <a:spLocks noGrp="1"/>
          </p:cNvSpPr>
          <p:nvPr>
            <p:ph type="title"/>
          </p:nvPr>
        </p:nvSpPr>
        <p:spPr>
          <a:xfrm>
            <a:off x="2575610" y="1121662"/>
            <a:ext cx="32312193" cy="407211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4" name="Google Shape;94;p13"/>
          <p:cNvSpPr txBox="1">
            <a:spLocks noGrp="1"/>
          </p:cNvSpPr>
          <p:nvPr>
            <p:ph type="body" idx="1"/>
          </p:nvPr>
        </p:nvSpPr>
        <p:spPr>
          <a:xfrm rot="5400000">
            <a:off x="12048072" y="-3864158"/>
            <a:ext cx="13367270" cy="32312193"/>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072"/>
              </a:spcBef>
              <a:spcAft>
                <a:spcPts val="0"/>
              </a:spcAft>
              <a:buClr>
                <a:schemeClr val="dk1"/>
              </a:buClr>
              <a:buSzPts val="1800"/>
              <a:buChar char="•"/>
              <a:defRPr/>
            </a:lvl1pPr>
            <a:lvl2pPr marL="914400" lvl="1" indent="-342900" algn="l">
              <a:lnSpc>
                <a:spcPct val="90000"/>
              </a:lnSpc>
              <a:spcBef>
                <a:spcPts val="1536"/>
              </a:spcBef>
              <a:spcAft>
                <a:spcPts val="0"/>
              </a:spcAft>
              <a:buClr>
                <a:schemeClr val="dk1"/>
              </a:buClr>
              <a:buSzPts val="1800"/>
              <a:buChar char="•"/>
              <a:defRPr/>
            </a:lvl2pPr>
            <a:lvl3pPr marL="1371600" lvl="2" indent="-342900" algn="l">
              <a:lnSpc>
                <a:spcPct val="90000"/>
              </a:lnSpc>
              <a:spcBef>
                <a:spcPts val="1536"/>
              </a:spcBef>
              <a:spcAft>
                <a:spcPts val="0"/>
              </a:spcAft>
              <a:buClr>
                <a:schemeClr val="dk1"/>
              </a:buClr>
              <a:buSzPts val="1800"/>
              <a:buChar char="•"/>
              <a:defRPr/>
            </a:lvl3pPr>
            <a:lvl4pPr marL="1828800" lvl="3" indent="-342900" algn="l">
              <a:lnSpc>
                <a:spcPct val="90000"/>
              </a:lnSpc>
              <a:spcBef>
                <a:spcPts val="1536"/>
              </a:spcBef>
              <a:spcAft>
                <a:spcPts val="0"/>
              </a:spcAft>
              <a:buClr>
                <a:schemeClr val="dk1"/>
              </a:buClr>
              <a:buSzPts val="1800"/>
              <a:buChar char="•"/>
              <a:defRPr/>
            </a:lvl4pPr>
            <a:lvl5pPr marL="2286000" lvl="4" indent="-342900" algn="l">
              <a:lnSpc>
                <a:spcPct val="90000"/>
              </a:lnSpc>
              <a:spcBef>
                <a:spcPts val="1536"/>
              </a:spcBef>
              <a:spcAft>
                <a:spcPts val="0"/>
              </a:spcAft>
              <a:buClr>
                <a:schemeClr val="dk1"/>
              </a:buClr>
              <a:buSzPts val="1800"/>
              <a:buChar char="•"/>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95" name="Google Shape;95;p13"/>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6" name="Google Shape;96;p13"/>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13"/>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98"/>
        <p:cNvGrpSpPr/>
        <p:nvPr/>
      </p:nvGrpSpPr>
      <p:grpSpPr>
        <a:xfrm>
          <a:off x="0" y="0"/>
          <a:ext cx="0" cy="0"/>
          <a:chOff x="0" y="0"/>
          <a:chExt cx="0" cy="0"/>
        </a:xfrm>
      </p:grpSpPr>
      <p:sp>
        <p:nvSpPr>
          <p:cNvPr id="99" name="Google Shape;99;p14"/>
          <p:cNvSpPr txBox="1">
            <a:spLocks noGrp="1"/>
          </p:cNvSpPr>
          <p:nvPr>
            <p:ph type="title"/>
          </p:nvPr>
        </p:nvSpPr>
        <p:spPr>
          <a:xfrm rot="5400000">
            <a:off x="21921822" y="6009594"/>
            <a:ext cx="17853913" cy="807804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0" name="Google Shape;100;p14"/>
          <p:cNvSpPr txBox="1">
            <a:spLocks noGrp="1"/>
          </p:cNvSpPr>
          <p:nvPr>
            <p:ph type="body" idx="1"/>
          </p:nvPr>
        </p:nvSpPr>
        <p:spPr>
          <a:xfrm rot="5400000">
            <a:off x="5531580" y="-1834309"/>
            <a:ext cx="17853913" cy="2376585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072"/>
              </a:spcBef>
              <a:spcAft>
                <a:spcPts val="0"/>
              </a:spcAft>
              <a:buClr>
                <a:schemeClr val="dk1"/>
              </a:buClr>
              <a:buSzPts val="1800"/>
              <a:buChar char="•"/>
              <a:defRPr/>
            </a:lvl1pPr>
            <a:lvl2pPr marL="914400" lvl="1" indent="-342900" algn="l">
              <a:lnSpc>
                <a:spcPct val="90000"/>
              </a:lnSpc>
              <a:spcBef>
                <a:spcPts val="1536"/>
              </a:spcBef>
              <a:spcAft>
                <a:spcPts val="0"/>
              </a:spcAft>
              <a:buClr>
                <a:schemeClr val="dk1"/>
              </a:buClr>
              <a:buSzPts val="1800"/>
              <a:buChar char="•"/>
              <a:defRPr/>
            </a:lvl2pPr>
            <a:lvl3pPr marL="1371600" lvl="2" indent="-342900" algn="l">
              <a:lnSpc>
                <a:spcPct val="90000"/>
              </a:lnSpc>
              <a:spcBef>
                <a:spcPts val="1536"/>
              </a:spcBef>
              <a:spcAft>
                <a:spcPts val="0"/>
              </a:spcAft>
              <a:buClr>
                <a:schemeClr val="dk1"/>
              </a:buClr>
              <a:buSzPts val="1800"/>
              <a:buChar char="•"/>
              <a:defRPr/>
            </a:lvl3pPr>
            <a:lvl4pPr marL="1828800" lvl="3" indent="-342900" algn="l">
              <a:lnSpc>
                <a:spcPct val="90000"/>
              </a:lnSpc>
              <a:spcBef>
                <a:spcPts val="1536"/>
              </a:spcBef>
              <a:spcAft>
                <a:spcPts val="0"/>
              </a:spcAft>
              <a:buClr>
                <a:schemeClr val="dk1"/>
              </a:buClr>
              <a:buSzPts val="1800"/>
              <a:buChar char="•"/>
              <a:defRPr/>
            </a:lvl4pPr>
            <a:lvl5pPr marL="2286000" lvl="4" indent="-342900" algn="l">
              <a:lnSpc>
                <a:spcPct val="90000"/>
              </a:lnSpc>
              <a:spcBef>
                <a:spcPts val="1536"/>
              </a:spcBef>
              <a:spcAft>
                <a:spcPts val="0"/>
              </a:spcAft>
              <a:buClr>
                <a:schemeClr val="dk1"/>
              </a:buClr>
              <a:buSzPts val="1800"/>
              <a:buChar char="•"/>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101" name="Google Shape;101;p14"/>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14"/>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3" name="Google Shape;103;p14"/>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35"/>
        <p:cNvGrpSpPr/>
        <p:nvPr/>
      </p:nvGrpSpPr>
      <p:grpSpPr>
        <a:xfrm>
          <a:off x="0" y="0"/>
          <a:ext cx="0" cy="0"/>
          <a:chOff x="0" y="0"/>
          <a:chExt cx="0" cy="0"/>
        </a:xfrm>
      </p:grpSpPr>
      <p:sp>
        <p:nvSpPr>
          <p:cNvPr id="36" name="Google Shape;36;p4"/>
          <p:cNvSpPr txBox="1">
            <a:spLocks noGrp="1"/>
          </p:cNvSpPr>
          <p:nvPr>
            <p:ph type="ctrTitle"/>
          </p:nvPr>
        </p:nvSpPr>
        <p:spPr>
          <a:xfrm>
            <a:off x="4682927" y="3447889"/>
            <a:ext cx="28097560" cy="7334685"/>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18432"/>
              <a:buFont typeface="Calibri"/>
              <a:buNone/>
              <a:defRPr sz="18432"/>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4"/>
          <p:cNvSpPr txBox="1">
            <a:spLocks noGrp="1"/>
          </p:cNvSpPr>
          <p:nvPr>
            <p:ph type="subTitle" idx="1"/>
          </p:nvPr>
        </p:nvSpPr>
        <p:spPr>
          <a:xfrm>
            <a:off x="4682927" y="11065427"/>
            <a:ext cx="28097560" cy="5086486"/>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3072"/>
              </a:spcBef>
              <a:spcAft>
                <a:spcPts val="0"/>
              </a:spcAft>
              <a:buClr>
                <a:schemeClr val="dk1"/>
              </a:buClr>
              <a:buSzPts val="7373"/>
              <a:buNone/>
              <a:defRPr sz="7373"/>
            </a:lvl1pPr>
            <a:lvl2pPr lvl="1" algn="ctr">
              <a:lnSpc>
                <a:spcPct val="90000"/>
              </a:lnSpc>
              <a:spcBef>
                <a:spcPts val="1536"/>
              </a:spcBef>
              <a:spcAft>
                <a:spcPts val="0"/>
              </a:spcAft>
              <a:buClr>
                <a:schemeClr val="dk1"/>
              </a:buClr>
              <a:buSzPts val="6144"/>
              <a:buNone/>
              <a:defRPr sz="6144"/>
            </a:lvl2pPr>
            <a:lvl3pPr lvl="2" algn="ctr">
              <a:lnSpc>
                <a:spcPct val="90000"/>
              </a:lnSpc>
              <a:spcBef>
                <a:spcPts val="1536"/>
              </a:spcBef>
              <a:spcAft>
                <a:spcPts val="0"/>
              </a:spcAft>
              <a:buClr>
                <a:schemeClr val="dk1"/>
              </a:buClr>
              <a:buSzPts val="5530"/>
              <a:buNone/>
              <a:defRPr sz="5530"/>
            </a:lvl3pPr>
            <a:lvl4pPr lvl="3" algn="ctr">
              <a:lnSpc>
                <a:spcPct val="90000"/>
              </a:lnSpc>
              <a:spcBef>
                <a:spcPts val="1536"/>
              </a:spcBef>
              <a:spcAft>
                <a:spcPts val="0"/>
              </a:spcAft>
              <a:buClr>
                <a:schemeClr val="dk1"/>
              </a:buClr>
              <a:buSzPts val="4915"/>
              <a:buNone/>
              <a:defRPr sz="4915"/>
            </a:lvl4pPr>
            <a:lvl5pPr lvl="4" algn="ctr">
              <a:lnSpc>
                <a:spcPct val="90000"/>
              </a:lnSpc>
              <a:spcBef>
                <a:spcPts val="1536"/>
              </a:spcBef>
              <a:spcAft>
                <a:spcPts val="0"/>
              </a:spcAft>
              <a:buClr>
                <a:schemeClr val="dk1"/>
              </a:buClr>
              <a:buSzPts val="4915"/>
              <a:buNone/>
              <a:defRPr sz="4915"/>
            </a:lvl5pPr>
            <a:lvl6pPr lvl="5" algn="ctr">
              <a:lnSpc>
                <a:spcPct val="90000"/>
              </a:lnSpc>
              <a:spcBef>
                <a:spcPts val="1536"/>
              </a:spcBef>
              <a:spcAft>
                <a:spcPts val="0"/>
              </a:spcAft>
              <a:buClr>
                <a:schemeClr val="dk1"/>
              </a:buClr>
              <a:buSzPts val="4915"/>
              <a:buNone/>
              <a:defRPr sz="4915"/>
            </a:lvl6pPr>
            <a:lvl7pPr lvl="6" algn="ctr">
              <a:lnSpc>
                <a:spcPct val="90000"/>
              </a:lnSpc>
              <a:spcBef>
                <a:spcPts val="1536"/>
              </a:spcBef>
              <a:spcAft>
                <a:spcPts val="0"/>
              </a:spcAft>
              <a:buClr>
                <a:schemeClr val="dk1"/>
              </a:buClr>
              <a:buSzPts val="4915"/>
              <a:buNone/>
              <a:defRPr sz="4915"/>
            </a:lvl7pPr>
            <a:lvl8pPr lvl="7" algn="ctr">
              <a:lnSpc>
                <a:spcPct val="90000"/>
              </a:lnSpc>
              <a:spcBef>
                <a:spcPts val="1536"/>
              </a:spcBef>
              <a:spcAft>
                <a:spcPts val="0"/>
              </a:spcAft>
              <a:buClr>
                <a:schemeClr val="dk1"/>
              </a:buClr>
              <a:buSzPts val="4915"/>
              <a:buNone/>
              <a:defRPr sz="4915"/>
            </a:lvl8pPr>
            <a:lvl9pPr lvl="8" algn="ctr">
              <a:lnSpc>
                <a:spcPct val="90000"/>
              </a:lnSpc>
              <a:spcBef>
                <a:spcPts val="1536"/>
              </a:spcBef>
              <a:spcAft>
                <a:spcPts val="0"/>
              </a:spcAft>
              <a:buClr>
                <a:schemeClr val="dk1"/>
              </a:buClr>
              <a:buSzPts val="4915"/>
              <a:buNone/>
              <a:defRPr sz="4915"/>
            </a:lvl9pPr>
          </a:lstStyle>
          <a:p>
            <a:endParaRPr/>
          </a:p>
        </p:txBody>
      </p:sp>
      <p:sp>
        <p:nvSpPr>
          <p:cNvPr id="38" name="Google Shape;38;p4"/>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4"/>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4"/>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and Content" type="obj">
  <p:cSld name="OBJECT">
    <p:spTree>
      <p:nvGrpSpPr>
        <p:cNvPr id="1" name="Shape 41"/>
        <p:cNvGrpSpPr/>
        <p:nvPr/>
      </p:nvGrpSpPr>
      <p:grpSpPr>
        <a:xfrm>
          <a:off x="0" y="0"/>
          <a:ext cx="0" cy="0"/>
          <a:chOff x="0" y="0"/>
          <a:chExt cx="0" cy="0"/>
        </a:xfrm>
      </p:grpSpPr>
      <p:sp>
        <p:nvSpPr>
          <p:cNvPr id="42" name="Google Shape;42;p5"/>
          <p:cNvSpPr txBox="1">
            <a:spLocks noGrp="1"/>
          </p:cNvSpPr>
          <p:nvPr>
            <p:ph type="title"/>
          </p:nvPr>
        </p:nvSpPr>
        <p:spPr>
          <a:xfrm>
            <a:off x="2575610" y="1121662"/>
            <a:ext cx="32312193" cy="407211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5"/>
          <p:cNvSpPr txBox="1">
            <a:spLocks noGrp="1"/>
          </p:cNvSpPr>
          <p:nvPr>
            <p:ph type="body" idx="1"/>
          </p:nvPr>
        </p:nvSpPr>
        <p:spPr>
          <a:xfrm>
            <a:off x="2575610" y="5608303"/>
            <a:ext cx="32312193" cy="1336727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072"/>
              </a:spcBef>
              <a:spcAft>
                <a:spcPts val="0"/>
              </a:spcAft>
              <a:buClr>
                <a:schemeClr val="dk1"/>
              </a:buClr>
              <a:buSzPts val="1800"/>
              <a:buChar char="•"/>
              <a:defRPr/>
            </a:lvl1pPr>
            <a:lvl2pPr marL="914400" lvl="1" indent="-342900" algn="l">
              <a:lnSpc>
                <a:spcPct val="90000"/>
              </a:lnSpc>
              <a:spcBef>
                <a:spcPts val="1536"/>
              </a:spcBef>
              <a:spcAft>
                <a:spcPts val="0"/>
              </a:spcAft>
              <a:buClr>
                <a:schemeClr val="dk1"/>
              </a:buClr>
              <a:buSzPts val="1800"/>
              <a:buChar char="•"/>
              <a:defRPr/>
            </a:lvl2pPr>
            <a:lvl3pPr marL="1371600" lvl="2" indent="-342900" algn="l">
              <a:lnSpc>
                <a:spcPct val="90000"/>
              </a:lnSpc>
              <a:spcBef>
                <a:spcPts val="1536"/>
              </a:spcBef>
              <a:spcAft>
                <a:spcPts val="0"/>
              </a:spcAft>
              <a:buClr>
                <a:schemeClr val="dk1"/>
              </a:buClr>
              <a:buSzPts val="1800"/>
              <a:buChar char="•"/>
              <a:defRPr/>
            </a:lvl3pPr>
            <a:lvl4pPr marL="1828800" lvl="3" indent="-342900" algn="l">
              <a:lnSpc>
                <a:spcPct val="90000"/>
              </a:lnSpc>
              <a:spcBef>
                <a:spcPts val="1536"/>
              </a:spcBef>
              <a:spcAft>
                <a:spcPts val="0"/>
              </a:spcAft>
              <a:buClr>
                <a:schemeClr val="dk1"/>
              </a:buClr>
              <a:buSzPts val="1800"/>
              <a:buChar char="•"/>
              <a:defRPr/>
            </a:lvl4pPr>
            <a:lvl5pPr marL="2286000" lvl="4" indent="-342900" algn="l">
              <a:lnSpc>
                <a:spcPct val="90000"/>
              </a:lnSpc>
              <a:spcBef>
                <a:spcPts val="1536"/>
              </a:spcBef>
              <a:spcAft>
                <a:spcPts val="0"/>
              </a:spcAft>
              <a:buClr>
                <a:schemeClr val="dk1"/>
              </a:buClr>
              <a:buSzPts val="1800"/>
              <a:buChar char="•"/>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44" name="Google Shape;44;p5"/>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5"/>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5"/>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47"/>
        <p:cNvGrpSpPr/>
        <p:nvPr/>
      </p:nvGrpSpPr>
      <p:grpSpPr>
        <a:xfrm>
          <a:off x="0" y="0"/>
          <a:ext cx="0" cy="0"/>
          <a:chOff x="0" y="0"/>
          <a:chExt cx="0" cy="0"/>
        </a:xfrm>
      </p:grpSpPr>
      <p:sp>
        <p:nvSpPr>
          <p:cNvPr id="48" name="Google Shape;48;p6"/>
          <p:cNvSpPr txBox="1">
            <a:spLocks noGrp="1"/>
          </p:cNvSpPr>
          <p:nvPr>
            <p:ph type="title"/>
          </p:nvPr>
        </p:nvSpPr>
        <p:spPr>
          <a:xfrm>
            <a:off x="2556097" y="5252301"/>
            <a:ext cx="32312193" cy="8763582"/>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8432"/>
              <a:buFont typeface="Calibri"/>
              <a:buNone/>
              <a:defRPr sz="18432"/>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6"/>
          <p:cNvSpPr txBox="1">
            <a:spLocks noGrp="1"/>
          </p:cNvSpPr>
          <p:nvPr>
            <p:ph type="body" idx="1"/>
          </p:nvPr>
        </p:nvSpPr>
        <p:spPr>
          <a:xfrm>
            <a:off x="2556097" y="14098791"/>
            <a:ext cx="32312193" cy="460856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3072"/>
              </a:spcBef>
              <a:spcAft>
                <a:spcPts val="0"/>
              </a:spcAft>
              <a:buClr>
                <a:srgbClr val="888888"/>
              </a:buClr>
              <a:buSzPts val="7373"/>
              <a:buNone/>
              <a:defRPr sz="7373">
                <a:solidFill>
                  <a:srgbClr val="888888"/>
                </a:solidFill>
              </a:defRPr>
            </a:lvl1pPr>
            <a:lvl2pPr marL="914400" lvl="1" indent="-228600" algn="l">
              <a:lnSpc>
                <a:spcPct val="90000"/>
              </a:lnSpc>
              <a:spcBef>
                <a:spcPts val="1536"/>
              </a:spcBef>
              <a:spcAft>
                <a:spcPts val="0"/>
              </a:spcAft>
              <a:buClr>
                <a:srgbClr val="888888"/>
              </a:buClr>
              <a:buSzPts val="6144"/>
              <a:buNone/>
              <a:defRPr sz="6144">
                <a:solidFill>
                  <a:srgbClr val="888888"/>
                </a:solidFill>
              </a:defRPr>
            </a:lvl2pPr>
            <a:lvl3pPr marL="1371600" lvl="2" indent="-228600" algn="l">
              <a:lnSpc>
                <a:spcPct val="90000"/>
              </a:lnSpc>
              <a:spcBef>
                <a:spcPts val="1536"/>
              </a:spcBef>
              <a:spcAft>
                <a:spcPts val="0"/>
              </a:spcAft>
              <a:buClr>
                <a:srgbClr val="888888"/>
              </a:buClr>
              <a:buSzPts val="5530"/>
              <a:buNone/>
              <a:defRPr sz="5530">
                <a:solidFill>
                  <a:srgbClr val="888888"/>
                </a:solidFill>
              </a:defRPr>
            </a:lvl3pPr>
            <a:lvl4pPr marL="1828800" lvl="3" indent="-228600" algn="l">
              <a:lnSpc>
                <a:spcPct val="90000"/>
              </a:lnSpc>
              <a:spcBef>
                <a:spcPts val="1536"/>
              </a:spcBef>
              <a:spcAft>
                <a:spcPts val="0"/>
              </a:spcAft>
              <a:buClr>
                <a:srgbClr val="888888"/>
              </a:buClr>
              <a:buSzPts val="4915"/>
              <a:buNone/>
              <a:defRPr sz="4915">
                <a:solidFill>
                  <a:srgbClr val="888888"/>
                </a:solidFill>
              </a:defRPr>
            </a:lvl4pPr>
            <a:lvl5pPr marL="2286000" lvl="4" indent="-228600" algn="l">
              <a:lnSpc>
                <a:spcPct val="90000"/>
              </a:lnSpc>
              <a:spcBef>
                <a:spcPts val="1536"/>
              </a:spcBef>
              <a:spcAft>
                <a:spcPts val="0"/>
              </a:spcAft>
              <a:buClr>
                <a:srgbClr val="888888"/>
              </a:buClr>
              <a:buSzPts val="4915"/>
              <a:buNone/>
              <a:defRPr sz="4915">
                <a:solidFill>
                  <a:srgbClr val="888888"/>
                </a:solidFill>
              </a:defRPr>
            </a:lvl5pPr>
            <a:lvl6pPr marL="2743200" lvl="5" indent="-228600" algn="l">
              <a:lnSpc>
                <a:spcPct val="90000"/>
              </a:lnSpc>
              <a:spcBef>
                <a:spcPts val="1536"/>
              </a:spcBef>
              <a:spcAft>
                <a:spcPts val="0"/>
              </a:spcAft>
              <a:buClr>
                <a:srgbClr val="888888"/>
              </a:buClr>
              <a:buSzPts val="4915"/>
              <a:buNone/>
              <a:defRPr sz="4915">
                <a:solidFill>
                  <a:srgbClr val="888888"/>
                </a:solidFill>
              </a:defRPr>
            </a:lvl6pPr>
            <a:lvl7pPr marL="3200400" lvl="6" indent="-228600" algn="l">
              <a:lnSpc>
                <a:spcPct val="90000"/>
              </a:lnSpc>
              <a:spcBef>
                <a:spcPts val="1536"/>
              </a:spcBef>
              <a:spcAft>
                <a:spcPts val="0"/>
              </a:spcAft>
              <a:buClr>
                <a:srgbClr val="888888"/>
              </a:buClr>
              <a:buSzPts val="4915"/>
              <a:buNone/>
              <a:defRPr sz="4915">
                <a:solidFill>
                  <a:srgbClr val="888888"/>
                </a:solidFill>
              </a:defRPr>
            </a:lvl7pPr>
            <a:lvl8pPr marL="3657600" lvl="7" indent="-228600" algn="l">
              <a:lnSpc>
                <a:spcPct val="90000"/>
              </a:lnSpc>
              <a:spcBef>
                <a:spcPts val="1536"/>
              </a:spcBef>
              <a:spcAft>
                <a:spcPts val="0"/>
              </a:spcAft>
              <a:buClr>
                <a:srgbClr val="888888"/>
              </a:buClr>
              <a:buSzPts val="4915"/>
              <a:buNone/>
              <a:defRPr sz="4915">
                <a:solidFill>
                  <a:srgbClr val="888888"/>
                </a:solidFill>
              </a:defRPr>
            </a:lvl8pPr>
            <a:lvl9pPr marL="4114800" lvl="8" indent="-228600" algn="l">
              <a:lnSpc>
                <a:spcPct val="90000"/>
              </a:lnSpc>
              <a:spcBef>
                <a:spcPts val="1536"/>
              </a:spcBef>
              <a:spcAft>
                <a:spcPts val="0"/>
              </a:spcAft>
              <a:buClr>
                <a:srgbClr val="888888"/>
              </a:buClr>
              <a:buSzPts val="4915"/>
              <a:buNone/>
              <a:defRPr sz="4915">
                <a:solidFill>
                  <a:srgbClr val="888888"/>
                </a:solidFill>
              </a:defRPr>
            </a:lvl9pPr>
          </a:lstStyle>
          <a:p>
            <a:endParaRPr/>
          </a:p>
        </p:txBody>
      </p:sp>
      <p:sp>
        <p:nvSpPr>
          <p:cNvPr id="50" name="Google Shape;50;p6"/>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6"/>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6"/>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wo Content" type="twoObj">
  <p:cSld name="TWO_OBJECTS">
    <p:spTree>
      <p:nvGrpSpPr>
        <p:cNvPr id="1" name="Shape 53"/>
        <p:cNvGrpSpPr/>
        <p:nvPr/>
      </p:nvGrpSpPr>
      <p:grpSpPr>
        <a:xfrm>
          <a:off x="0" y="0"/>
          <a:ext cx="0" cy="0"/>
          <a:chOff x="0" y="0"/>
          <a:chExt cx="0" cy="0"/>
        </a:xfrm>
      </p:grpSpPr>
      <p:sp>
        <p:nvSpPr>
          <p:cNvPr id="54" name="Google Shape;54;p7"/>
          <p:cNvSpPr txBox="1">
            <a:spLocks noGrp="1"/>
          </p:cNvSpPr>
          <p:nvPr>
            <p:ph type="title"/>
          </p:nvPr>
        </p:nvSpPr>
        <p:spPr>
          <a:xfrm>
            <a:off x="2575610" y="1121662"/>
            <a:ext cx="32312193" cy="407211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7"/>
          <p:cNvSpPr txBox="1">
            <a:spLocks noGrp="1"/>
          </p:cNvSpPr>
          <p:nvPr>
            <p:ph type="body" idx="1"/>
          </p:nvPr>
        </p:nvSpPr>
        <p:spPr>
          <a:xfrm>
            <a:off x="2575609" y="5608303"/>
            <a:ext cx="15921950" cy="1336727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072"/>
              </a:spcBef>
              <a:spcAft>
                <a:spcPts val="0"/>
              </a:spcAft>
              <a:buClr>
                <a:schemeClr val="dk1"/>
              </a:buClr>
              <a:buSzPts val="1800"/>
              <a:buChar char="•"/>
              <a:defRPr/>
            </a:lvl1pPr>
            <a:lvl2pPr marL="914400" lvl="1" indent="-342900" algn="l">
              <a:lnSpc>
                <a:spcPct val="90000"/>
              </a:lnSpc>
              <a:spcBef>
                <a:spcPts val="1536"/>
              </a:spcBef>
              <a:spcAft>
                <a:spcPts val="0"/>
              </a:spcAft>
              <a:buClr>
                <a:schemeClr val="dk1"/>
              </a:buClr>
              <a:buSzPts val="1800"/>
              <a:buChar char="•"/>
              <a:defRPr/>
            </a:lvl2pPr>
            <a:lvl3pPr marL="1371600" lvl="2" indent="-342900" algn="l">
              <a:lnSpc>
                <a:spcPct val="90000"/>
              </a:lnSpc>
              <a:spcBef>
                <a:spcPts val="1536"/>
              </a:spcBef>
              <a:spcAft>
                <a:spcPts val="0"/>
              </a:spcAft>
              <a:buClr>
                <a:schemeClr val="dk1"/>
              </a:buClr>
              <a:buSzPts val="1800"/>
              <a:buChar char="•"/>
              <a:defRPr/>
            </a:lvl3pPr>
            <a:lvl4pPr marL="1828800" lvl="3" indent="-342900" algn="l">
              <a:lnSpc>
                <a:spcPct val="90000"/>
              </a:lnSpc>
              <a:spcBef>
                <a:spcPts val="1536"/>
              </a:spcBef>
              <a:spcAft>
                <a:spcPts val="0"/>
              </a:spcAft>
              <a:buClr>
                <a:schemeClr val="dk1"/>
              </a:buClr>
              <a:buSzPts val="1800"/>
              <a:buChar char="•"/>
              <a:defRPr/>
            </a:lvl4pPr>
            <a:lvl5pPr marL="2286000" lvl="4" indent="-342900" algn="l">
              <a:lnSpc>
                <a:spcPct val="90000"/>
              </a:lnSpc>
              <a:spcBef>
                <a:spcPts val="1536"/>
              </a:spcBef>
              <a:spcAft>
                <a:spcPts val="0"/>
              </a:spcAft>
              <a:buClr>
                <a:schemeClr val="dk1"/>
              </a:buClr>
              <a:buSzPts val="1800"/>
              <a:buChar char="•"/>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56" name="Google Shape;56;p7"/>
          <p:cNvSpPr txBox="1">
            <a:spLocks noGrp="1"/>
          </p:cNvSpPr>
          <p:nvPr>
            <p:ph type="body" idx="2"/>
          </p:nvPr>
        </p:nvSpPr>
        <p:spPr>
          <a:xfrm>
            <a:off x="18965853" y="5608303"/>
            <a:ext cx="15921950" cy="1336727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072"/>
              </a:spcBef>
              <a:spcAft>
                <a:spcPts val="0"/>
              </a:spcAft>
              <a:buClr>
                <a:schemeClr val="dk1"/>
              </a:buClr>
              <a:buSzPts val="1800"/>
              <a:buChar char="•"/>
              <a:defRPr/>
            </a:lvl1pPr>
            <a:lvl2pPr marL="914400" lvl="1" indent="-342900" algn="l">
              <a:lnSpc>
                <a:spcPct val="90000"/>
              </a:lnSpc>
              <a:spcBef>
                <a:spcPts val="1536"/>
              </a:spcBef>
              <a:spcAft>
                <a:spcPts val="0"/>
              </a:spcAft>
              <a:buClr>
                <a:schemeClr val="dk1"/>
              </a:buClr>
              <a:buSzPts val="1800"/>
              <a:buChar char="•"/>
              <a:defRPr/>
            </a:lvl2pPr>
            <a:lvl3pPr marL="1371600" lvl="2" indent="-342900" algn="l">
              <a:lnSpc>
                <a:spcPct val="90000"/>
              </a:lnSpc>
              <a:spcBef>
                <a:spcPts val="1536"/>
              </a:spcBef>
              <a:spcAft>
                <a:spcPts val="0"/>
              </a:spcAft>
              <a:buClr>
                <a:schemeClr val="dk1"/>
              </a:buClr>
              <a:buSzPts val="1800"/>
              <a:buChar char="•"/>
              <a:defRPr/>
            </a:lvl3pPr>
            <a:lvl4pPr marL="1828800" lvl="3" indent="-342900" algn="l">
              <a:lnSpc>
                <a:spcPct val="90000"/>
              </a:lnSpc>
              <a:spcBef>
                <a:spcPts val="1536"/>
              </a:spcBef>
              <a:spcAft>
                <a:spcPts val="0"/>
              </a:spcAft>
              <a:buClr>
                <a:schemeClr val="dk1"/>
              </a:buClr>
              <a:buSzPts val="1800"/>
              <a:buChar char="•"/>
              <a:defRPr/>
            </a:lvl4pPr>
            <a:lvl5pPr marL="2286000" lvl="4" indent="-342900" algn="l">
              <a:lnSpc>
                <a:spcPct val="90000"/>
              </a:lnSpc>
              <a:spcBef>
                <a:spcPts val="1536"/>
              </a:spcBef>
              <a:spcAft>
                <a:spcPts val="0"/>
              </a:spcAft>
              <a:buClr>
                <a:schemeClr val="dk1"/>
              </a:buClr>
              <a:buSzPts val="1800"/>
              <a:buChar char="•"/>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57" name="Google Shape;57;p7"/>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7"/>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7"/>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Comparison" type="twoTxTwoObj">
  <p:cSld name="TWO_OBJECTS_WITH_TEXT">
    <p:spTree>
      <p:nvGrpSpPr>
        <p:cNvPr id="1" name="Shape 60"/>
        <p:cNvGrpSpPr/>
        <p:nvPr/>
      </p:nvGrpSpPr>
      <p:grpSpPr>
        <a:xfrm>
          <a:off x="0" y="0"/>
          <a:ext cx="0" cy="0"/>
          <a:chOff x="0" y="0"/>
          <a:chExt cx="0" cy="0"/>
        </a:xfrm>
      </p:grpSpPr>
      <p:sp>
        <p:nvSpPr>
          <p:cNvPr id="61" name="Google Shape;61;p8"/>
          <p:cNvSpPr txBox="1">
            <a:spLocks noGrp="1"/>
          </p:cNvSpPr>
          <p:nvPr>
            <p:ph type="title"/>
          </p:nvPr>
        </p:nvSpPr>
        <p:spPr>
          <a:xfrm>
            <a:off x="2580489" y="1121662"/>
            <a:ext cx="32312193" cy="407211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2" name="Google Shape;62;p8"/>
          <p:cNvSpPr txBox="1">
            <a:spLocks noGrp="1"/>
          </p:cNvSpPr>
          <p:nvPr>
            <p:ph type="body" idx="1"/>
          </p:nvPr>
        </p:nvSpPr>
        <p:spPr>
          <a:xfrm>
            <a:off x="2580491" y="5164517"/>
            <a:ext cx="15848778" cy="253105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3072"/>
              </a:spcBef>
              <a:spcAft>
                <a:spcPts val="0"/>
              </a:spcAft>
              <a:buClr>
                <a:schemeClr val="dk1"/>
              </a:buClr>
              <a:buSzPts val="7373"/>
              <a:buNone/>
              <a:defRPr sz="7373" b="1"/>
            </a:lvl1pPr>
            <a:lvl2pPr marL="914400" lvl="1" indent="-228600" algn="l">
              <a:lnSpc>
                <a:spcPct val="90000"/>
              </a:lnSpc>
              <a:spcBef>
                <a:spcPts val="1536"/>
              </a:spcBef>
              <a:spcAft>
                <a:spcPts val="0"/>
              </a:spcAft>
              <a:buClr>
                <a:schemeClr val="dk1"/>
              </a:buClr>
              <a:buSzPts val="6144"/>
              <a:buNone/>
              <a:defRPr sz="6144" b="1"/>
            </a:lvl2pPr>
            <a:lvl3pPr marL="1371600" lvl="2" indent="-228600" algn="l">
              <a:lnSpc>
                <a:spcPct val="90000"/>
              </a:lnSpc>
              <a:spcBef>
                <a:spcPts val="1536"/>
              </a:spcBef>
              <a:spcAft>
                <a:spcPts val="0"/>
              </a:spcAft>
              <a:buClr>
                <a:schemeClr val="dk1"/>
              </a:buClr>
              <a:buSzPts val="5530"/>
              <a:buNone/>
              <a:defRPr sz="5530" b="1"/>
            </a:lvl3pPr>
            <a:lvl4pPr marL="1828800" lvl="3" indent="-228600" algn="l">
              <a:lnSpc>
                <a:spcPct val="90000"/>
              </a:lnSpc>
              <a:spcBef>
                <a:spcPts val="1536"/>
              </a:spcBef>
              <a:spcAft>
                <a:spcPts val="0"/>
              </a:spcAft>
              <a:buClr>
                <a:schemeClr val="dk1"/>
              </a:buClr>
              <a:buSzPts val="4915"/>
              <a:buNone/>
              <a:defRPr sz="4915" b="1"/>
            </a:lvl4pPr>
            <a:lvl5pPr marL="2286000" lvl="4" indent="-228600" algn="l">
              <a:lnSpc>
                <a:spcPct val="90000"/>
              </a:lnSpc>
              <a:spcBef>
                <a:spcPts val="1536"/>
              </a:spcBef>
              <a:spcAft>
                <a:spcPts val="0"/>
              </a:spcAft>
              <a:buClr>
                <a:schemeClr val="dk1"/>
              </a:buClr>
              <a:buSzPts val="4915"/>
              <a:buNone/>
              <a:defRPr sz="4915" b="1"/>
            </a:lvl5pPr>
            <a:lvl6pPr marL="2743200" lvl="5" indent="-228600" algn="l">
              <a:lnSpc>
                <a:spcPct val="90000"/>
              </a:lnSpc>
              <a:spcBef>
                <a:spcPts val="1536"/>
              </a:spcBef>
              <a:spcAft>
                <a:spcPts val="0"/>
              </a:spcAft>
              <a:buClr>
                <a:schemeClr val="dk1"/>
              </a:buClr>
              <a:buSzPts val="4915"/>
              <a:buNone/>
              <a:defRPr sz="4915" b="1"/>
            </a:lvl6pPr>
            <a:lvl7pPr marL="3200400" lvl="6" indent="-228600" algn="l">
              <a:lnSpc>
                <a:spcPct val="90000"/>
              </a:lnSpc>
              <a:spcBef>
                <a:spcPts val="1536"/>
              </a:spcBef>
              <a:spcAft>
                <a:spcPts val="0"/>
              </a:spcAft>
              <a:buClr>
                <a:schemeClr val="dk1"/>
              </a:buClr>
              <a:buSzPts val="4915"/>
              <a:buNone/>
              <a:defRPr sz="4915" b="1"/>
            </a:lvl7pPr>
            <a:lvl8pPr marL="3657600" lvl="7" indent="-228600" algn="l">
              <a:lnSpc>
                <a:spcPct val="90000"/>
              </a:lnSpc>
              <a:spcBef>
                <a:spcPts val="1536"/>
              </a:spcBef>
              <a:spcAft>
                <a:spcPts val="0"/>
              </a:spcAft>
              <a:buClr>
                <a:schemeClr val="dk1"/>
              </a:buClr>
              <a:buSzPts val="4915"/>
              <a:buNone/>
              <a:defRPr sz="4915" b="1"/>
            </a:lvl8pPr>
            <a:lvl9pPr marL="4114800" lvl="8" indent="-228600" algn="l">
              <a:lnSpc>
                <a:spcPct val="90000"/>
              </a:lnSpc>
              <a:spcBef>
                <a:spcPts val="1536"/>
              </a:spcBef>
              <a:spcAft>
                <a:spcPts val="0"/>
              </a:spcAft>
              <a:buClr>
                <a:schemeClr val="dk1"/>
              </a:buClr>
              <a:buSzPts val="4915"/>
              <a:buNone/>
              <a:defRPr sz="4915" b="1"/>
            </a:lvl9pPr>
          </a:lstStyle>
          <a:p>
            <a:endParaRPr/>
          </a:p>
        </p:txBody>
      </p:sp>
      <p:sp>
        <p:nvSpPr>
          <p:cNvPr id="63" name="Google Shape;63;p8"/>
          <p:cNvSpPr txBox="1">
            <a:spLocks noGrp="1"/>
          </p:cNvSpPr>
          <p:nvPr>
            <p:ph type="body" idx="2"/>
          </p:nvPr>
        </p:nvSpPr>
        <p:spPr>
          <a:xfrm>
            <a:off x="2580491" y="7695568"/>
            <a:ext cx="15848778" cy="1131902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072"/>
              </a:spcBef>
              <a:spcAft>
                <a:spcPts val="0"/>
              </a:spcAft>
              <a:buClr>
                <a:schemeClr val="dk1"/>
              </a:buClr>
              <a:buSzPts val="1800"/>
              <a:buChar char="•"/>
              <a:defRPr/>
            </a:lvl1pPr>
            <a:lvl2pPr marL="914400" lvl="1" indent="-342900" algn="l">
              <a:lnSpc>
                <a:spcPct val="90000"/>
              </a:lnSpc>
              <a:spcBef>
                <a:spcPts val="1536"/>
              </a:spcBef>
              <a:spcAft>
                <a:spcPts val="0"/>
              </a:spcAft>
              <a:buClr>
                <a:schemeClr val="dk1"/>
              </a:buClr>
              <a:buSzPts val="1800"/>
              <a:buChar char="•"/>
              <a:defRPr/>
            </a:lvl2pPr>
            <a:lvl3pPr marL="1371600" lvl="2" indent="-342900" algn="l">
              <a:lnSpc>
                <a:spcPct val="90000"/>
              </a:lnSpc>
              <a:spcBef>
                <a:spcPts val="1536"/>
              </a:spcBef>
              <a:spcAft>
                <a:spcPts val="0"/>
              </a:spcAft>
              <a:buClr>
                <a:schemeClr val="dk1"/>
              </a:buClr>
              <a:buSzPts val="1800"/>
              <a:buChar char="•"/>
              <a:defRPr/>
            </a:lvl3pPr>
            <a:lvl4pPr marL="1828800" lvl="3" indent="-342900" algn="l">
              <a:lnSpc>
                <a:spcPct val="90000"/>
              </a:lnSpc>
              <a:spcBef>
                <a:spcPts val="1536"/>
              </a:spcBef>
              <a:spcAft>
                <a:spcPts val="0"/>
              </a:spcAft>
              <a:buClr>
                <a:schemeClr val="dk1"/>
              </a:buClr>
              <a:buSzPts val="1800"/>
              <a:buChar char="•"/>
              <a:defRPr/>
            </a:lvl4pPr>
            <a:lvl5pPr marL="2286000" lvl="4" indent="-342900" algn="l">
              <a:lnSpc>
                <a:spcPct val="90000"/>
              </a:lnSpc>
              <a:spcBef>
                <a:spcPts val="1536"/>
              </a:spcBef>
              <a:spcAft>
                <a:spcPts val="0"/>
              </a:spcAft>
              <a:buClr>
                <a:schemeClr val="dk1"/>
              </a:buClr>
              <a:buSzPts val="1800"/>
              <a:buChar char="•"/>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64" name="Google Shape;64;p8"/>
          <p:cNvSpPr txBox="1">
            <a:spLocks noGrp="1"/>
          </p:cNvSpPr>
          <p:nvPr>
            <p:ph type="body" idx="3"/>
          </p:nvPr>
        </p:nvSpPr>
        <p:spPr>
          <a:xfrm>
            <a:off x="18965853" y="5164517"/>
            <a:ext cx="15926830" cy="253105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3072"/>
              </a:spcBef>
              <a:spcAft>
                <a:spcPts val="0"/>
              </a:spcAft>
              <a:buClr>
                <a:schemeClr val="dk1"/>
              </a:buClr>
              <a:buSzPts val="7373"/>
              <a:buNone/>
              <a:defRPr sz="7373" b="1"/>
            </a:lvl1pPr>
            <a:lvl2pPr marL="914400" lvl="1" indent="-228600" algn="l">
              <a:lnSpc>
                <a:spcPct val="90000"/>
              </a:lnSpc>
              <a:spcBef>
                <a:spcPts val="1536"/>
              </a:spcBef>
              <a:spcAft>
                <a:spcPts val="0"/>
              </a:spcAft>
              <a:buClr>
                <a:schemeClr val="dk1"/>
              </a:buClr>
              <a:buSzPts val="6144"/>
              <a:buNone/>
              <a:defRPr sz="6144" b="1"/>
            </a:lvl2pPr>
            <a:lvl3pPr marL="1371600" lvl="2" indent="-228600" algn="l">
              <a:lnSpc>
                <a:spcPct val="90000"/>
              </a:lnSpc>
              <a:spcBef>
                <a:spcPts val="1536"/>
              </a:spcBef>
              <a:spcAft>
                <a:spcPts val="0"/>
              </a:spcAft>
              <a:buClr>
                <a:schemeClr val="dk1"/>
              </a:buClr>
              <a:buSzPts val="5530"/>
              <a:buNone/>
              <a:defRPr sz="5530" b="1"/>
            </a:lvl3pPr>
            <a:lvl4pPr marL="1828800" lvl="3" indent="-228600" algn="l">
              <a:lnSpc>
                <a:spcPct val="90000"/>
              </a:lnSpc>
              <a:spcBef>
                <a:spcPts val="1536"/>
              </a:spcBef>
              <a:spcAft>
                <a:spcPts val="0"/>
              </a:spcAft>
              <a:buClr>
                <a:schemeClr val="dk1"/>
              </a:buClr>
              <a:buSzPts val="4915"/>
              <a:buNone/>
              <a:defRPr sz="4915" b="1"/>
            </a:lvl4pPr>
            <a:lvl5pPr marL="2286000" lvl="4" indent="-228600" algn="l">
              <a:lnSpc>
                <a:spcPct val="90000"/>
              </a:lnSpc>
              <a:spcBef>
                <a:spcPts val="1536"/>
              </a:spcBef>
              <a:spcAft>
                <a:spcPts val="0"/>
              </a:spcAft>
              <a:buClr>
                <a:schemeClr val="dk1"/>
              </a:buClr>
              <a:buSzPts val="4915"/>
              <a:buNone/>
              <a:defRPr sz="4915" b="1"/>
            </a:lvl5pPr>
            <a:lvl6pPr marL="2743200" lvl="5" indent="-228600" algn="l">
              <a:lnSpc>
                <a:spcPct val="90000"/>
              </a:lnSpc>
              <a:spcBef>
                <a:spcPts val="1536"/>
              </a:spcBef>
              <a:spcAft>
                <a:spcPts val="0"/>
              </a:spcAft>
              <a:buClr>
                <a:schemeClr val="dk1"/>
              </a:buClr>
              <a:buSzPts val="4915"/>
              <a:buNone/>
              <a:defRPr sz="4915" b="1"/>
            </a:lvl6pPr>
            <a:lvl7pPr marL="3200400" lvl="6" indent="-228600" algn="l">
              <a:lnSpc>
                <a:spcPct val="90000"/>
              </a:lnSpc>
              <a:spcBef>
                <a:spcPts val="1536"/>
              </a:spcBef>
              <a:spcAft>
                <a:spcPts val="0"/>
              </a:spcAft>
              <a:buClr>
                <a:schemeClr val="dk1"/>
              </a:buClr>
              <a:buSzPts val="4915"/>
              <a:buNone/>
              <a:defRPr sz="4915" b="1"/>
            </a:lvl7pPr>
            <a:lvl8pPr marL="3657600" lvl="7" indent="-228600" algn="l">
              <a:lnSpc>
                <a:spcPct val="90000"/>
              </a:lnSpc>
              <a:spcBef>
                <a:spcPts val="1536"/>
              </a:spcBef>
              <a:spcAft>
                <a:spcPts val="0"/>
              </a:spcAft>
              <a:buClr>
                <a:schemeClr val="dk1"/>
              </a:buClr>
              <a:buSzPts val="4915"/>
              <a:buNone/>
              <a:defRPr sz="4915" b="1"/>
            </a:lvl8pPr>
            <a:lvl9pPr marL="4114800" lvl="8" indent="-228600" algn="l">
              <a:lnSpc>
                <a:spcPct val="90000"/>
              </a:lnSpc>
              <a:spcBef>
                <a:spcPts val="1536"/>
              </a:spcBef>
              <a:spcAft>
                <a:spcPts val="0"/>
              </a:spcAft>
              <a:buClr>
                <a:schemeClr val="dk1"/>
              </a:buClr>
              <a:buSzPts val="4915"/>
              <a:buNone/>
              <a:defRPr sz="4915" b="1"/>
            </a:lvl9pPr>
          </a:lstStyle>
          <a:p>
            <a:endParaRPr/>
          </a:p>
        </p:txBody>
      </p:sp>
      <p:sp>
        <p:nvSpPr>
          <p:cNvPr id="65" name="Google Shape;65;p8"/>
          <p:cNvSpPr txBox="1">
            <a:spLocks noGrp="1"/>
          </p:cNvSpPr>
          <p:nvPr>
            <p:ph type="body" idx="4"/>
          </p:nvPr>
        </p:nvSpPr>
        <p:spPr>
          <a:xfrm>
            <a:off x="18965853" y="7695568"/>
            <a:ext cx="15926830" cy="1131902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072"/>
              </a:spcBef>
              <a:spcAft>
                <a:spcPts val="0"/>
              </a:spcAft>
              <a:buClr>
                <a:schemeClr val="dk1"/>
              </a:buClr>
              <a:buSzPts val="1800"/>
              <a:buChar char="•"/>
              <a:defRPr/>
            </a:lvl1pPr>
            <a:lvl2pPr marL="914400" lvl="1" indent="-342900" algn="l">
              <a:lnSpc>
                <a:spcPct val="90000"/>
              </a:lnSpc>
              <a:spcBef>
                <a:spcPts val="1536"/>
              </a:spcBef>
              <a:spcAft>
                <a:spcPts val="0"/>
              </a:spcAft>
              <a:buClr>
                <a:schemeClr val="dk1"/>
              </a:buClr>
              <a:buSzPts val="1800"/>
              <a:buChar char="•"/>
              <a:defRPr/>
            </a:lvl2pPr>
            <a:lvl3pPr marL="1371600" lvl="2" indent="-342900" algn="l">
              <a:lnSpc>
                <a:spcPct val="90000"/>
              </a:lnSpc>
              <a:spcBef>
                <a:spcPts val="1536"/>
              </a:spcBef>
              <a:spcAft>
                <a:spcPts val="0"/>
              </a:spcAft>
              <a:buClr>
                <a:schemeClr val="dk1"/>
              </a:buClr>
              <a:buSzPts val="1800"/>
              <a:buChar char="•"/>
              <a:defRPr/>
            </a:lvl3pPr>
            <a:lvl4pPr marL="1828800" lvl="3" indent="-342900" algn="l">
              <a:lnSpc>
                <a:spcPct val="90000"/>
              </a:lnSpc>
              <a:spcBef>
                <a:spcPts val="1536"/>
              </a:spcBef>
              <a:spcAft>
                <a:spcPts val="0"/>
              </a:spcAft>
              <a:buClr>
                <a:schemeClr val="dk1"/>
              </a:buClr>
              <a:buSzPts val="1800"/>
              <a:buChar char="•"/>
              <a:defRPr/>
            </a:lvl4pPr>
            <a:lvl5pPr marL="2286000" lvl="4" indent="-342900" algn="l">
              <a:lnSpc>
                <a:spcPct val="90000"/>
              </a:lnSpc>
              <a:spcBef>
                <a:spcPts val="1536"/>
              </a:spcBef>
              <a:spcAft>
                <a:spcPts val="0"/>
              </a:spcAft>
              <a:buClr>
                <a:schemeClr val="dk1"/>
              </a:buClr>
              <a:buSzPts val="1800"/>
              <a:buChar char="•"/>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66" name="Google Shape;66;p8"/>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8"/>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8"/>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_ONLY">
    <p:spTree>
      <p:nvGrpSpPr>
        <p:cNvPr id="1" name="Shape 69"/>
        <p:cNvGrpSpPr/>
        <p:nvPr/>
      </p:nvGrpSpPr>
      <p:grpSpPr>
        <a:xfrm>
          <a:off x="0" y="0"/>
          <a:ext cx="0" cy="0"/>
          <a:chOff x="0" y="0"/>
          <a:chExt cx="0" cy="0"/>
        </a:xfrm>
      </p:grpSpPr>
      <p:sp>
        <p:nvSpPr>
          <p:cNvPr id="70" name="Google Shape;70;p9"/>
          <p:cNvSpPr txBox="1">
            <a:spLocks noGrp="1"/>
          </p:cNvSpPr>
          <p:nvPr>
            <p:ph type="title"/>
          </p:nvPr>
        </p:nvSpPr>
        <p:spPr>
          <a:xfrm>
            <a:off x="2575610" y="1121662"/>
            <a:ext cx="32312193" cy="407211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1" name="Google Shape;71;p9"/>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9"/>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9"/>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74"/>
        <p:cNvGrpSpPr/>
        <p:nvPr/>
      </p:nvGrpSpPr>
      <p:grpSpPr>
        <a:xfrm>
          <a:off x="0" y="0"/>
          <a:ext cx="0" cy="0"/>
          <a:chOff x="0" y="0"/>
          <a:chExt cx="0" cy="0"/>
        </a:xfrm>
      </p:grpSpPr>
      <p:sp>
        <p:nvSpPr>
          <p:cNvPr id="75" name="Google Shape;75;p10"/>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0"/>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0"/>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78"/>
        <p:cNvGrpSpPr/>
        <p:nvPr/>
      </p:nvGrpSpPr>
      <p:grpSpPr>
        <a:xfrm>
          <a:off x="0" y="0"/>
          <a:ext cx="0" cy="0"/>
          <a:chOff x="0" y="0"/>
          <a:chExt cx="0" cy="0"/>
        </a:xfrm>
      </p:grpSpPr>
      <p:sp>
        <p:nvSpPr>
          <p:cNvPr id="79" name="Google Shape;79;p11"/>
          <p:cNvSpPr txBox="1">
            <a:spLocks noGrp="1"/>
          </p:cNvSpPr>
          <p:nvPr>
            <p:ph type="title"/>
          </p:nvPr>
        </p:nvSpPr>
        <p:spPr>
          <a:xfrm>
            <a:off x="2580491" y="1404514"/>
            <a:ext cx="12082925" cy="49158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9830"/>
              <a:buFont typeface="Calibri"/>
              <a:buNone/>
              <a:defRPr sz="983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1"/>
          <p:cNvSpPr txBox="1">
            <a:spLocks noGrp="1"/>
          </p:cNvSpPr>
          <p:nvPr>
            <p:ph type="body" idx="1"/>
          </p:nvPr>
        </p:nvSpPr>
        <p:spPr>
          <a:xfrm>
            <a:off x="15926830" y="3033362"/>
            <a:ext cx="18965853" cy="14971732"/>
          </a:xfrm>
          <a:prstGeom prst="rect">
            <a:avLst/>
          </a:prstGeom>
          <a:noFill/>
          <a:ln>
            <a:noFill/>
          </a:ln>
        </p:spPr>
        <p:txBody>
          <a:bodyPr spcFirstLastPara="1" wrap="square" lIns="91425" tIns="45700" rIns="91425" bIns="45700" anchor="t" anchorCtr="0">
            <a:normAutofit/>
          </a:bodyPr>
          <a:lstStyle>
            <a:lvl1pPr marL="457200" lvl="0" indent="-852805" algn="l">
              <a:lnSpc>
                <a:spcPct val="90000"/>
              </a:lnSpc>
              <a:spcBef>
                <a:spcPts val="3072"/>
              </a:spcBef>
              <a:spcAft>
                <a:spcPts val="0"/>
              </a:spcAft>
              <a:buClr>
                <a:schemeClr val="dk1"/>
              </a:buClr>
              <a:buSzPts val="9830"/>
              <a:buChar char="•"/>
              <a:defRPr sz="9830"/>
            </a:lvl1pPr>
            <a:lvl2pPr marL="914400" lvl="1" indent="-774827" algn="l">
              <a:lnSpc>
                <a:spcPct val="90000"/>
              </a:lnSpc>
              <a:spcBef>
                <a:spcPts val="1536"/>
              </a:spcBef>
              <a:spcAft>
                <a:spcPts val="0"/>
              </a:spcAft>
              <a:buClr>
                <a:schemeClr val="dk1"/>
              </a:buClr>
              <a:buSzPts val="8602"/>
              <a:buChar char="•"/>
              <a:defRPr sz="8602"/>
            </a:lvl2pPr>
            <a:lvl3pPr marL="1371600" lvl="2" indent="-696785" algn="l">
              <a:lnSpc>
                <a:spcPct val="90000"/>
              </a:lnSpc>
              <a:spcBef>
                <a:spcPts val="1536"/>
              </a:spcBef>
              <a:spcAft>
                <a:spcPts val="0"/>
              </a:spcAft>
              <a:buClr>
                <a:schemeClr val="dk1"/>
              </a:buClr>
              <a:buSzPts val="7373"/>
              <a:buChar char="•"/>
              <a:defRPr sz="7373"/>
            </a:lvl3pPr>
            <a:lvl4pPr marL="1828800" lvl="3" indent="-618744" algn="l">
              <a:lnSpc>
                <a:spcPct val="90000"/>
              </a:lnSpc>
              <a:spcBef>
                <a:spcPts val="1536"/>
              </a:spcBef>
              <a:spcAft>
                <a:spcPts val="0"/>
              </a:spcAft>
              <a:buClr>
                <a:schemeClr val="dk1"/>
              </a:buClr>
              <a:buSzPts val="6144"/>
              <a:buChar char="•"/>
              <a:defRPr sz="6144"/>
            </a:lvl4pPr>
            <a:lvl5pPr marL="2286000" lvl="4" indent="-618744" algn="l">
              <a:lnSpc>
                <a:spcPct val="90000"/>
              </a:lnSpc>
              <a:spcBef>
                <a:spcPts val="1536"/>
              </a:spcBef>
              <a:spcAft>
                <a:spcPts val="0"/>
              </a:spcAft>
              <a:buClr>
                <a:schemeClr val="dk1"/>
              </a:buClr>
              <a:buSzPts val="6144"/>
              <a:buChar char="•"/>
              <a:defRPr sz="6144"/>
            </a:lvl5pPr>
            <a:lvl6pPr marL="2743200" lvl="5" indent="-618744" algn="l">
              <a:lnSpc>
                <a:spcPct val="90000"/>
              </a:lnSpc>
              <a:spcBef>
                <a:spcPts val="1536"/>
              </a:spcBef>
              <a:spcAft>
                <a:spcPts val="0"/>
              </a:spcAft>
              <a:buClr>
                <a:schemeClr val="dk1"/>
              </a:buClr>
              <a:buSzPts val="6144"/>
              <a:buChar char="•"/>
              <a:defRPr sz="6144"/>
            </a:lvl6pPr>
            <a:lvl7pPr marL="3200400" lvl="6" indent="-618744" algn="l">
              <a:lnSpc>
                <a:spcPct val="90000"/>
              </a:lnSpc>
              <a:spcBef>
                <a:spcPts val="1536"/>
              </a:spcBef>
              <a:spcAft>
                <a:spcPts val="0"/>
              </a:spcAft>
              <a:buClr>
                <a:schemeClr val="dk1"/>
              </a:buClr>
              <a:buSzPts val="6144"/>
              <a:buChar char="•"/>
              <a:defRPr sz="6144"/>
            </a:lvl7pPr>
            <a:lvl8pPr marL="3657600" lvl="7" indent="-618744" algn="l">
              <a:lnSpc>
                <a:spcPct val="90000"/>
              </a:lnSpc>
              <a:spcBef>
                <a:spcPts val="1536"/>
              </a:spcBef>
              <a:spcAft>
                <a:spcPts val="0"/>
              </a:spcAft>
              <a:buClr>
                <a:schemeClr val="dk1"/>
              </a:buClr>
              <a:buSzPts val="6144"/>
              <a:buChar char="•"/>
              <a:defRPr sz="6144"/>
            </a:lvl8pPr>
            <a:lvl9pPr marL="4114800" lvl="8" indent="-618744" algn="l">
              <a:lnSpc>
                <a:spcPct val="90000"/>
              </a:lnSpc>
              <a:spcBef>
                <a:spcPts val="1536"/>
              </a:spcBef>
              <a:spcAft>
                <a:spcPts val="0"/>
              </a:spcAft>
              <a:buClr>
                <a:schemeClr val="dk1"/>
              </a:buClr>
              <a:buSzPts val="6144"/>
              <a:buChar char="•"/>
              <a:defRPr sz="6144"/>
            </a:lvl9pPr>
          </a:lstStyle>
          <a:p>
            <a:endParaRPr/>
          </a:p>
        </p:txBody>
      </p:sp>
      <p:sp>
        <p:nvSpPr>
          <p:cNvPr id="81" name="Google Shape;81;p11"/>
          <p:cNvSpPr txBox="1">
            <a:spLocks noGrp="1"/>
          </p:cNvSpPr>
          <p:nvPr>
            <p:ph type="body" idx="2"/>
          </p:nvPr>
        </p:nvSpPr>
        <p:spPr>
          <a:xfrm>
            <a:off x="2580491" y="6320314"/>
            <a:ext cx="12082925" cy="117091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3072"/>
              </a:spcBef>
              <a:spcAft>
                <a:spcPts val="0"/>
              </a:spcAft>
              <a:buClr>
                <a:schemeClr val="dk1"/>
              </a:buClr>
              <a:buSzPts val="4915"/>
              <a:buNone/>
              <a:defRPr sz="4915"/>
            </a:lvl1pPr>
            <a:lvl2pPr marL="914400" lvl="1" indent="-228600" algn="l">
              <a:lnSpc>
                <a:spcPct val="90000"/>
              </a:lnSpc>
              <a:spcBef>
                <a:spcPts val="1536"/>
              </a:spcBef>
              <a:spcAft>
                <a:spcPts val="0"/>
              </a:spcAft>
              <a:buClr>
                <a:schemeClr val="dk1"/>
              </a:buClr>
              <a:buSzPts val="4301"/>
              <a:buNone/>
              <a:defRPr sz="4301"/>
            </a:lvl2pPr>
            <a:lvl3pPr marL="1371600" lvl="2" indent="-228600" algn="l">
              <a:lnSpc>
                <a:spcPct val="90000"/>
              </a:lnSpc>
              <a:spcBef>
                <a:spcPts val="1536"/>
              </a:spcBef>
              <a:spcAft>
                <a:spcPts val="0"/>
              </a:spcAft>
              <a:buClr>
                <a:schemeClr val="dk1"/>
              </a:buClr>
              <a:buSzPts val="3686"/>
              <a:buNone/>
              <a:defRPr sz="3686"/>
            </a:lvl3pPr>
            <a:lvl4pPr marL="1828800" lvl="3" indent="-228600" algn="l">
              <a:lnSpc>
                <a:spcPct val="90000"/>
              </a:lnSpc>
              <a:spcBef>
                <a:spcPts val="1536"/>
              </a:spcBef>
              <a:spcAft>
                <a:spcPts val="0"/>
              </a:spcAft>
              <a:buClr>
                <a:schemeClr val="dk1"/>
              </a:buClr>
              <a:buSzPts val="3072"/>
              <a:buNone/>
              <a:defRPr sz="3072"/>
            </a:lvl4pPr>
            <a:lvl5pPr marL="2286000" lvl="4" indent="-228600" algn="l">
              <a:lnSpc>
                <a:spcPct val="90000"/>
              </a:lnSpc>
              <a:spcBef>
                <a:spcPts val="1536"/>
              </a:spcBef>
              <a:spcAft>
                <a:spcPts val="0"/>
              </a:spcAft>
              <a:buClr>
                <a:schemeClr val="dk1"/>
              </a:buClr>
              <a:buSzPts val="3072"/>
              <a:buNone/>
              <a:defRPr sz="3072"/>
            </a:lvl5pPr>
            <a:lvl6pPr marL="2743200" lvl="5" indent="-228600" algn="l">
              <a:lnSpc>
                <a:spcPct val="90000"/>
              </a:lnSpc>
              <a:spcBef>
                <a:spcPts val="1536"/>
              </a:spcBef>
              <a:spcAft>
                <a:spcPts val="0"/>
              </a:spcAft>
              <a:buClr>
                <a:schemeClr val="dk1"/>
              </a:buClr>
              <a:buSzPts val="3072"/>
              <a:buNone/>
              <a:defRPr sz="3072"/>
            </a:lvl6pPr>
            <a:lvl7pPr marL="3200400" lvl="6" indent="-228600" algn="l">
              <a:lnSpc>
                <a:spcPct val="90000"/>
              </a:lnSpc>
              <a:spcBef>
                <a:spcPts val="1536"/>
              </a:spcBef>
              <a:spcAft>
                <a:spcPts val="0"/>
              </a:spcAft>
              <a:buClr>
                <a:schemeClr val="dk1"/>
              </a:buClr>
              <a:buSzPts val="3072"/>
              <a:buNone/>
              <a:defRPr sz="3072"/>
            </a:lvl7pPr>
            <a:lvl8pPr marL="3657600" lvl="7" indent="-228600" algn="l">
              <a:lnSpc>
                <a:spcPct val="90000"/>
              </a:lnSpc>
              <a:spcBef>
                <a:spcPts val="1536"/>
              </a:spcBef>
              <a:spcAft>
                <a:spcPts val="0"/>
              </a:spcAft>
              <a:buClr>
                <a:schemeClr val="dk1"/>
              </a:buClr>
              <a:buSzPts val="3072"/>
              <a:buNone/>
              <a:defRPr sz="3072"/>
            </a:lvl8pPr>
            <a:lvl9pPr marL="4114800" lvl="8" indent="-228600" algn="l">
              <a:lnSpc>
                <a:spcPct val="90000"/>
              </a:lnSpc>
              <a:spcBef>
                <a:spcPts val="1536"/>
              </a:spcBef>
              <a:spcAft>
                <a:spcPts val="0"/>
              </a:spcAft>
              <a:buClr>
                <a:schemeClr val="dk1"/>
              </a:buClr>
              <a:buSzPts val="3072"/>
              <a:buNone/>
              <a:defRPr sz="3072"/>
            </a:lvl9pPr>
          </a:lstStyle>
          <a:p>
            <a:endParaRPr/>
          </a:p>
        </p:txBody>
      </p:sp>
      <p:sp>
        <p:nvSpPr>
          <p:cNvPr id="82" name="Google Shape;82;p11"/>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1"/>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1"/>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title"/>
          </p:nvPr>
        </p:nvSpPr>
        <p:spPr>
          <a:xfrm>
            <a:off x="2575610" y="1121662"/>
            <a:ext cx="32312193" cy="4072117"/>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13517"/>
              <a:buFont typeface="Calibri"/>
              <a:buNone/>
              <a:defRPr sz="13517"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
          <p:cNvSpPr txBox="1">
            <a:spLocks noGrp="1"/>
          </p:cNvSpPr>
          <p:nvPr>
            <p:ph type="body" idx="1"/>
          </p:nvPr>
        </p:nvSpPr>
        <p:spPr>
          <a:xfrm>
            <a:off x="2575610" y="5608303"/>
            <a:ext cx="32312193" cy="13367270"/>
          </a:xfrm>
          <a:prstGeom prst="rect">
            <a:avLst/>
          </a:prstGeom>
          <a:noFill/>
          <a:ln>
            <a:noFill/>
          </a:ln>
        </p:spPr>
        <p:txBody>
          <a:bodyPr spcFirstLastPara="1" wrap="square" lIns="91425" tIns="45700" rIns="91425" bIns="45700" anchor="t" anchorCtr="0">
            <a:normAutofit/>
          </a:bodyPr>
          <a:lstStyle>
            <a:lvl1pPr marL="457200" marR="0" lvl="0" indent="-774827" algn="l" rtl="0">
              <a:lnSpc>
                <a:spcPct val="90000"/>
              </a:lnSpc>
              <a:spcBef>
                <a:spcPts val="3072"/>
              </a:spcBef>
              <a:spcAft>
                <a:spcPts val="0"/>
              </a:spcAft>
              <a:buClr>
                <a:schemeClr val="dk1"/>
              </a:buClr>
              <a:buSzPts val="8602"/>
              <a:buFont typeface="Arial"/>
              <a:buChar char="•"/>
              <a:defRPr sz="8602" b="0" i="0" u="none" strike="noStrike" cap="none">
                <a:solidFill>
                  <a:schemeClr val="dk1"/>
                </a:solidFill>
                <a:latin typeface="Calibri"/>
                <a:ea typeface="Calibri"/>
                <a:cs typeface="Calibri"/>
                <a:sym typeface="Calibri"/>
              </a:defRPr>
            </a:lvl1pPr>
            <a:lvl2pPr marL="914400" marR="0" lvl="1" indent="-696785" algn="l" rtl="0">
              <a:lnSpc>
                <a:spcPct val="90000"/>
              </a:lnSpc>
              <a:spcBef>
                <a:spcPts val="1536"/>
              </a:spcBef>
              <a:spcAft>
                <a:spcPts val="0"/>
              </a:spcAft>
              <a:buClr>
                <a:schemeClr val="dk1"/>
              </a:buClr>
              <a:buSzPts val="7373"/>
              <a:buFont typeface="Arial"/>
              <a:buChar char="•"/>
              <a:defRPr sz="7373" b="0" i="0" u="none" strike="noStrike" cap="none">
                <a:solidFill>
                  <a:schemeClr val="dk1"/>
                </a:solidFill>
                <a:latin typeface="Calibri"/>
                <a:ea typeface="Calibri"/>
                <a:cs typeface="Calibri"/>
                <a:sym typeface="Calibri"/>
              </a:defRPr>
            </a:lvl2pPr>
            <a:lvl3pPr marL="1371600" marR="0" lvl="2" indent="-618744" algn="l" rtl="0">
              <a:lnSpc>
                <a:spcPct val="90000"/>
              </a:lnSpc>
              <a:spcBef>
                <a:spcPts val="1536"/>
              </a:spcBef>
              <a:spcAft>
                <a:spcPts val="0"/>
              </a:spcAft>
              <a:buClr>
                <a:schemeClr val="dk1"/>
              </a:buClr>
              <a:buSzPts val="6144"/>
              <a:buFont typeface="Arial"/>
              <a:buChar char="•"/>
              <a:defRPr sz="6144" b="0" i="0" u="none" strike="noStrike" cap="none">
                <a:solidFill>
                  <a:schemeClr val="dk1"/>
                </a:solidFill>
                <a:latin typeface="Calibri"/>
                <a:ea typeface="Calibri"/>
                <a:cs typeface="Calibri"/>
                <a:sym typeface="Calibri"/>
              </a:defRPr>
            </a:lvl3pPr>
            <a:lvl4pPr marL="1828800" marR="0" lvl="3" indent="-579755"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4pPr>
            <a:lvl5pPr marL="2286000" marR="0" lvl="4" indent="-579754"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5pPr>
            <a:lvl6pPr marL="2743200" marR="0" lvl="5" indent="-579754"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6pPr>
            <a:lvl7pPr marL="3200400" marR="0" lvl="6" indent="-579754"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7pPr>
            <a:lvl8pPr marL="3657600" marR="0" lvl="7" indent="-579754"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8pPr>
            <a:lvl9pPr marL="4114800" marR="0" lvl="8" indent="-579754"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9pPr>
          </a:lstStyle>
          <a:p>
            <a:endParaRPr/>
          </a:p>
        </p:txBody>
      </p:sp>
      <p:sp>
        <p:nvSpPr>
          <p:cNvPr id="12" name="Google Shape;12;p2"/>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3686"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3686"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3686" b="0" i="0" u="none" strike="noStrike" cap="none">
                <a:solidFill>
                  <a:srgbClr val="888888"/>
                </a:solidFill>
                <a:latin typeface="Calibri"/>
                <a:ea typeface="Calibri"/>
                <a:cs typeface="Calibri"/>
                <a:sym typeface="Calibri"/>
              </a:defRPr>
            </a:lvl1pPr>
            <a:lvl2pPr marL="0" marR="0" lvl="1" indent="0" algn="r" rtl="0">
              <a:spcBef>
                <a:spcPts val="0"/>
              </a:spcBef>
              <a:buNone/>
              <a:defRPr sz="3686" b="0" i="0" u="none" strike="noStrike" cap="none">
                <a:solidFill>
                  <a:srgbClr val="888888"/>
                </a:solidFill>
                <a:latin typeface="Calibri"/>
                <a:ea typeface="Calibri"/>
                <a:cs typeface="Calibri"/>
                <a:sym typeface="Calibri"/>
              </a:defRPr>
            </a:lvl2pPr>
            <a:lvl3pPr marL="0" marR="0" lvl="2" indent="0" algn="r" rtl="0">
              <a:spcBef>
                <a:spcPts val="0"/>
              </a:spcBef>
              <a:buNone/>
              <a:defRPr sz="3686" b="0" i="0" u="none" strike="noStrike" cap="none">
                <a:solidFill>
                  <a:srgbClr val="888888"/>
                </a:solidFill>
                <a:latin typeface="Calibri"/>
                <a:ea typeface="Calibri"/>
                <a:cs typeface="Calibri"/>
                <a:sym typeface="Calibri"/>
              </a:defRPr>
            </a:lvl3pPr>
            <a:lvl4pPr marL="0" marR="0" lvl="3" indent="0" algn="r" rtl="0">
              <a:spcBef>
                <a:spcPts val="0"/>
              </a:spcBef>
              <a:buNone/>
              <a:defRPr sz="3686" b="0" i="0" u="none" strike="noStrike" cap="none">
                <a:solidFill>
                  <a:srgbClr val="888888"/>
                </a:solidFill>
                <a:latin typeface="Calibri"/>
                <a:ea typeface="Calibri"/>
                <a:cs typeface="Calibri"/>
                <a:sym typeface="Calibri"/>
              </a:defRPr>
            </a:lvl4pPr>
            <a:lvl5pPr marL="0" marR="0" lvl="4" indent="0" algn="r" rtl="0">
              <a:spcBef>
                <a:spcPts val="0"/>
              </a:spcBef>
              <a:buNone/>
              <a:defRPr sz="3686" b="0" i="0" u="none" strike="noStrike" cap="none">
                <a:solidFill>
                  <a:srgbClr val="888888"/>
                </a:solidFill>
                <a:latin typeface="Calibri"/>
                <a:ea typeface="Calibri"/>
                <a:cs typeface="Calibri"/>
                <a:sym typeface="Calibri"/>
              </a:defRPr>
            </a:lvl5pPr>
            <a:lvl6pPr marL="0" marR="0" lvl="5" indent="0" algn="r" rtl="0">
              <a:spcBef>
                <a:spcPts val="0"/>
              </a:spcBef>
              <a:buNone/>
              <a:defRPr sz="3686" b="0" i="0" u="none" strike="noStrike" cap="none">
                <a:solidFill>
                  <a:srgbClr val="888888"/>
                </a:solidFill>
                <a:latin typeface="Calibri"/>
                <a:ea typeface="Calibri"/>
                <a:cs typeface="Calibri"/>
                <a:sym typeface="Calibri"/>
              </a:defRPr>
            </a:lvl6pPr>
            <a:lvl7pPr marL="0" marR="0" lvl="6" indent="0" algn="r" rtl="0">
              <a:spcBef>
                <a:spcPts val="0"/>
              </a:spcBef>
              <a:buNone/>
              <a:defRPr sz="3686" b="0" i="0" u="none" strike="noStrike" cap="none">
                <a:solidFill>
                  <a:srgbClr val="888888"/>
                </a:solidFill>
                <a:latin typeface="Calibri"/>
                <a:ea typeface="Calibri"/>
                <a:cs typeface="Calibri"/>
                <a:sym typeface="Calibri"/>
              </a:defRPr>
            </a:lvl7pPr>
            <a:lvl8pPr marL="0" marR="0" lvl="7" indent="0" algn="r" rtl="0">
              <a:spcBef>
                <a:spcPts val="0"/>
              </a:spcBef>
              <a:buNone/>
              <a:defRPr sz="3686" b="0" i="0" u="none" strike="noStrike" cap="none">
                <a:solidFill>
                  <a:srgbClr val="888888"/>
                </a:solidFill>
                <a:latin typeface="Calibri"/>
                <a:ea typeface="Calibri"/>
                <a:cs typeface="Calibri"/>
                <a:sym typeface="Calibri"/>
              </a:defRPr>
            </a:lvl8pPr>
            <a:lvl9pPr marL="0" marR="0" lvl="8" indent="0" algn="r" rtl="0">
              <a:spcBef>
                <a:spcPts val="0"/>
              </a:spcBef>
              <a:buNone/>
              <a:defRPr sz="3686"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15" name="Google Shape;15;p2"/>
          <p:cNvSpPr/>
          <p:nvPr/>
        </p:nvSpPr>
        <p:spPr>
          <a:xfrm>
            <a:off x="-1" y="0"/>
            <a:ext cx="37463413" cy="3512576"/>
          </a:xfrm>
          <a:prstGeom prst="rect">
            <a:avLst/>
          </a:prstGeom>
          <a:solidFill>
            <a:srgbClr val="005BB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900" b="0" i="0" u="none" strike="noStrike" cap="none">
              <a:solidFill>
                <a:schemeClr val="dk1"/>
              </a:solidFill>
              <a:latin typeface="Arial"/>
              <a:ea typeface="Arial"/>
              <a:cs typeface="Arial"/>
              <a:sym typeface="Arial"/>
            </a:endParaRPr>
          </a:p>
        </p:txBody>
      </p:sp>
      <p:sp>
        <p:nvSpPr>
          <p:cNvPr id="16" name="Google Shape;16;p2"/>
          <p:cNvSpPr/>
          <p:nvPr/>
        </p:nvSpPr>
        <p:spPr>
          <a:xfrm>
            <a:off x="-1" y="3478193"/>
            <a:ext cx="37463413" cy="180925"/>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7" name="Google Shape;17;p2"/>
          <p:cNvPicPr preferRelativeResize="0"/>
          <p:nvPr/>
        </p:nvPicPr>
        <p:blipFill rotWithShape="1">
          <a:blip r:embed="rId14">
            <a:alphaModFix amt="41000"/>
          </a:blip>
          <a:srcRect t="4395" b="40120"/>
          <a:stretch/>
        </p:blipFill>
        <p:spPr>
          <a:xfrm>
            <a:off x="29492841" y="-12338"/>
            <a:ext cx="6234906" cy="3508646"/>
          </a:xfrm>
          <a:prstGeom prst="rect">
            <a:avLst/>
          </a:prstGeom>
          <a:noFill/>
          <a:ln>
            <a:noFill/>
          </a:ln>
        </p:spPr>
      </p:pic>
      <p:sp>
        <p:nvSpPr>
          <p:cNvPr id="18" name="Google Shape;18;p2"/>
          <p:cNvSpPr/>
          <p:nvPr/>
        </p:nvSpPr>
        <p:spPr>
          <a:xfrm>
            <a:off x="0" y="19082084"/>
            <a:ext cx="37463413" cy="1985628"/>
          </a:xfrm>
          <a:prstGeom prst="rect">
            <a:avLst/>
          </a:prstGeom>
          <a:solidFill>
            <a:srgbClr val="005BB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900" b="0" i="0" u="none" strike="noStrike" cap="none">
              <a:solidFill>
                <a:schemeClr val="dk1"/>
              </a:solidFill>
              <a:latin typeface="Arial"/>
              <a:ea typeface="Arial"/>
              <a:cs typeface="Arial"/>
              <a:sym typeface="Arial"/>
            </a:endParaRPr>
          </a:p>
        </p:txBody>
      </p:sp>
      <p:pic>
        <p:nvPicPr>
          <p:cNvPr id="19" name="Google Shape;19;p2"/>
          <p:cNvPicPr preferRelativeResize="0"/>
          <p:nvPr/>
        </p:nvPicPr>
        <p:blipFill rotWithShape="1">
          <a:blip r:embed="rId15">
            <a:alphaModFix/>
          </a:blip>
          <a:srcRect/>
          <a:stretch/>
        </p:blipFill>
        <p:spPr>
          <a:xfrm>
            <a:off x="884658" y="19690452"/>
            <a:ext cx="10725451" cy="795436"/>
          </a:xfrm>
          <a:prstGeom prst="rect">
            <a:avLst/>
          </a:prstGeom>
          <a:noFill/>
          <a:ln>
            <a:noFill/>
          </a:ln>
        </p:spPr>
      </p:pic>
      <p:cxnSp>
        <p:nvCxnSpPr>
          <p:cNvPr id="20" name="Google Shape;20;p2"/>
          <p:cNvCxnSpPr/>
          <p:nvPr/>
        </p:nvCxnSpPr>
        <p:spPr>
          <a:xfrm>
            <a:off x="28194625" y="19527805"/>
            <a:ext cx="0" cy="1063256"/>
          </a:xfrm>
          <a:prstGeom prst="straightConnector1">
            <a:avLst/>
          </a:prstGeom>
          <a:noFill/>
          <a:ln w="25400" cap="flat" cmpd="sng">
            <a:solidFill>
              <a:schemeClr val="lt1"/>
            </a:solidFill>
            <a:prstDash val="dash"/>
            <a:miter lim="800000"/>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mailto:dtucek@siue.edu" TargetMode="External"/><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hyperlink" Target="mailto:rcafare@siue.edu" TargetMode="External"/><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FFF1E0"/>
        </a:solidFill>
        <a:effectLst/>
      </p:bgPr>
    </p:bg>
    <p:spTree>
      <p:nvGrpSpPr>
        <p:cNvPr id="1" name="Shape 108"/>
        <p:cNvGrpSpPr/>
        <p:nvPr/>
      </p:nvGrpSpPr>
      <p:grpSpPr>
        <a:xfrm>
          <a:off x="0" y="0"/>
          <a:ext cx="0" cy="0"/>
          <a:chOff x="0" y="0"/>
          <a:chExt cx="0" cy="0"/>
        </a:xfrm>
      </p:grpSpPr>
      <p:sp>
        <p:nvSpPr>
          <p:cNvPr id="109" name="Google Shape;109;p1"/>
          <p:cNvSpPr txBox="1"/>
          <p:nvPr/>
        </p:nvSpPr>
        <p:spPr>
          <a:xfrm>
            <a:off x="27421794" y="6305721"/>
            <a:ext cx="8241000" cy="4393800"/>
          </a:xfrm>
          <a:prstGeom prst="rect">
            <a:avLst/>
          </a:prstGeom>
          <a:solidFill>
            <a:schemeClr val="lt1">
              <a:alpha val="62750"/>
            </a:schemeClr>
          </a:solid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en-US" sz="3500" b="1" i="0" u="none" strike="noStrike" cap="none">
                <a:solidFill>
                  <a:schemeClr val="dk1"/>
                </a:solidFill>
                <a:latin typeface="Calibri"/>
                <a:ea typeface="Calibri"/>
                <a:cs typeface="Calibri"/>
                <a:sym typeface="Calibri"/>
              </a:rPr>
              <a:t>Future</a:t>
            </a:r>
            <a:endParaRPr sz="900"/>
          </a:p>
          <a:p>
            <a:pPr marL="0" marR="0" lvl="0" indent="0" algn="l" rtl="0">
              <a:lnSpc>
                <a:spcPct val="112500"/>
              </a:lnSpc>
              <a:spcBef>
                <a:spcPts val="1000"/>
              </a:spcBef>
              <a:spcAft>
                <a:spcPts val="0"/>
              </a:spcAft>
              <a:buNone/>
            </a:pPr>
            <a:r>
              <a:rPr lang="en-US" sz="2700">
                <a:solidFill>
                  <a:srgbClr val="212529"/>
                </a:solidFill>
              </a:rPr>
              <a:t>Further improvements in accuracy could be made by creating an ensemble model, possibly using both the CNN and LSTM in tandem. We also would like to try to better capture large-scale features across minutes of audio, rather than just across smaller sections of a few seconds. Another possibility is using unsupervised learning to try to find clusters which could be used to further fine-tune the models.</a:t>
            </a:r>
            <a:endParaRPr sz="2700">
              <a:solidFill>
                <a:srgbClr val="212529"/>
              </a:solidFill>
            </a:endParaRPr>
          </a:p>
        </p:txBody>
      </p:sp>
      <p:sp>
        <p:nvSpPr>
          <p:cNvPr id="110" name="Google Shape;110;p1"/>
          <p:cNvSpPr/>
          <p:nvPr/>
        </p:nvSpPr>
        <p:spPr>
          <a:xfrm>
            <a:off x="533409" y="-838206"/>
            <a:ext cx="21591000" cy="2862000"/>
          </a:xfrm>
          <a:prstGeom prst="rect">
            <a:avLst/>
          </a:prstGeom>
          <a:noFill/>
          <a:ln>
            <a:noFill/>
          </a:ln>
        </p:spPr>
        <p:txBody>
          <a:bodyPr spcFirstLastPara="1" wrap="square" lIns="91225" tIns="45600" rIns="91225" bIns="45600" anchor="t" anchorCtr="0">
            <a:noAutofit/>
          </a:bodyPr>
          <a:lstStyle/>
          <a:p>
            <a:pPr marL="0" marR="0" lvl="0" indent="0" algn="l" rtl="0">
              <a:spcBef>
                <a:spcPts val="0"/>
              </a:spcBef>
              <a:spcAft>
                <a:spcPts val="0"/>
              </a:spcAft>
              <a:buNone/>
            </a:pPr>
            <a:endParaRPr sz="6400" b="1" i="0" u="none" strike="noStrike" cap="none" dirty="0">
              <a:solidFill>
                <a:srgbClr val="000000"/>
              </a:solidFill>
              <a:latin typeface="Calibri"/>
              <a:ea typeface="Calibri"/>
              <a:cs typeface="Calibri"/>
              <a:sym typeface="Calibri"/>
            </a:endParaRPr>
          </a:p>
          <a:p>
            <a:pPr marL="0" marR="0" lvl="0" indent="0" algn="l" rtl="0">
              <a:spcBef>
                <a:spcPts val="0"/>
              </a:spcBef>
              <a:spcAft>
                <a:spcPts val="0"/>
              </a:spcAft>
              <a:buNone/>
            </a:pPr>
            <a:r>
              <a:rPr lang="en-US" sz="6400" b="1" i="0" u="none" strike="noStrike" cap="none" dirty="0">
                <a:solidFill>
                  <a:srgbClr val="000000"/>
                </a:solidFill>
                <a:latin typeface="Calibri"/>
                <a:ea typeface="Calibri"/>
                <a:cs typeface="Calibri"/>
                <a:sym typeface="Calibri"/>
              </a:rPr>
              <a:t>Classifying Music Subgenres Using Neural Networks</a:t>
            </a:r>
            <a:endParaRPr sz="6400" b="1" i="0" u="none" strike="noStrike" cap="none" dirty="0">
              <a:solidFill>
                <a:schemeClr val="dk1"/>
              </a:solidFill>
              <a:latin typeface="Calibri"/>
              <a:ea typeface="Calibri"/>
              <a:cs typeface="Calibri"/>
              <a:sym typeface="Calibri"/>
            </a:endParaRPr>
          </a:p>
          <a:p>
            <a:pPr marL="914400" marR="0" lvl="0" algn="l" rtl="0">
              <a:spcBef>
                <a:spcPts val="0"/>
              </a:spcBef>
              <a:spcAft>
                <a:spcPts val="0"/>
              </a:spcAft>
              <a:buNone/>
            </a:pPr>
            <a:r>
              <a:rPr lang="en-US" sz="2600" dirty="0">
                <a:solidFill>
                  <a:schemeClr val="dk1"/>
                </a:solidFill>
                <a:latin typeface="Calibri"/>
                <a:ea typeface="Calibri"/>
                <a:cs typeface="Calibri"/>
                <a:sym typeface="Calibri"/>
              </a:rPr>
              <a:t>  </a:t>
            </a:r>
            <a:r>
              <a:rPr lang="en-US" sz="2600" b="0" i="0" u="none" strike="noStrike" cap="none" dirty="0">
                <a:solidFill>
                  <a:schemeClr val="dk1"/>
                </a:solidFill>
                <a:latin typeface="Calibri"/>
                <a:ea typeface="Calibri"/>
                <a:cs typeface="Calibri"/>
                <a:sym typeface="Calibri"/>
              </a:rPr>
              <a:t>   </a:t>
            </a:r>
            <a:r>
              <a:rPr lang="en-US" sz="2600" b="1" i="0" u="none" strike="noStrike" cap="none" dirty="0">
                <a:solidFill>
                  <a:schemeClr val="dk1"/>
                </a:solidFill>
                <a:latin typeface="Calibri"/>
                <a:ea typeface="Calibri"/>
                <a:cs typeface="Calibri"/>
                <a:sym typeface="Calibri"/>
              </a:rPr>
              <a:t>Sam Schrader                 </a:t>
            </a:r>
            <a:r>
              <a:rPr lang="en-US" sz="2600" b="1" i="0" u="none" strike="noStrike" cap="none" dirty="0" smtClean="0">
                <a:solidFill>
                  <a:schemeClr val="dk1"/>
                </a:solidFill>
                <a:latin typeface="Calibri"/>
                <a:ea typeface="Calibri"/>
                <a:cs typeface="Calibri"/>
                <a:sym typeface="Calibri"/>
              </a:rPr>
              <a:t>Daniel </a:t>
            </a:r>
            <a:r>
              <a:rPr lang="en-US" sz="2600" b="1" i="0" u="none" strike="noStrike" cap="none" dirty="0" err="1">
                <a:solidFill>
                  <a:schemeClr val="dk1"/>
                </a:solidFill>
                <a:latin typeface="Calibri"/>
                <a:ea typeface="Calibri"/>
                <a:cs typeface="Calibri"/>
                <a:sym typeface="Calibri"/>
              </a:rPr>
              <a:t>Tucek</a:t>
            </a:r>
            <a:r>
              <a:rPr lang="en-US" sz="2600" b="1" i="0" u="none" strike="noStrike" cap="none" dirty="0">
                <a:solidFill>
                  <a:schemeClr val="dk1"/>
                </a:solidFill>
                <a:latin typeface="Calibri"/>
                <a:ea typeface="Calibri"/>
                <a:cs typeface="Calibri"/>
                <a:sym typeface="Calibri"/>
              </a:rPr>
              <a:t>    	   </a:t>
            </a:r>
            <a:r>
              <a:rPr lang="en-US" sz="2600" b="1" i="0" u="none" strike="noStrike" cap="none" dirty="0" err="1" smtClean="0">
                <a:solidFill>
                  <a:schemeClr val="dk1"/>
                </a:solidFill>
                <a:latin typeface="Calibri"/>
                <a:ea typeface="Calibri"/>
                <a:cs typeface="Calibri"/>
                <a:sym typeface="Calibri"/>
              </a:rPr>
              <a:t>Rohith</a:t>
            </a:r>
            <a:r>
              <a:rPr lang="en-US" sz="2600" b="1" i="0" u="none" strike="noStrike" cap="none" dirty="0" smtClean="0">
                <a:solidFill>
                  <a:schemeClr val="dk1"/>
                </a:solidFill>
                <a:latin typeface="Calibri"/>
                <a:ea typeface="Calibri"/>
                <a:cs typeface="Calibri"/>
                <a:sym typeface="Calibri"/>
              </a:rPr>
              <a:t> </a:t>
            </a:r>
            <a:r>
              <a:rPr lang="en-US" sz="2600" b="1" i="0" u="none" strike="noStrike" cap="none" dirty="0">
                <a:solidFill>
                  <a:schemeClr val="dk1"/>
                </a:solidFill>
                <a:latin typeface="Calibri"/>
                <a:ea typeface="Calibri"/>
                <a:cs typeface="Calibri"/>
                <a:sym typeface="Calibri"/>
              </a:rPr>
              <a:t>Kumar </a:t>
            </a:r>
            <a:r>
              <a:rPr lang="en-US" sz="2600" b="1" i="0" u="none" strike="noStrike" cap="none" dirty="0" err="1">
                <a:solidFill>
                  <a:schemeClr val="dk1"/>
                </a:solidFill>
                <a:latin typeface="Calibri"/>
                <a:ea typeface="Calibri"/>
                <a:cs typeface="Calibri"/>
                <a:sym typeface="Calibri"/>
              </a:rPr>
              <a:t>Sura</a:t>
            </a:r>
            <a:r>
              <a:rPr lang="en-US" sz="2600" b="1" i="0" u="none" strike="noStrike" cap="none" dirty="0">
                <a:solidFill>
                  <a:schemeClr val="dk1"/>
                </a:solidFill>
                <a:latin typeface="Calibri"/>
                <a:ea typeface="Calibri"/>
                <a:cs typeface="Calibri"/>
                <a:sym typeface="Calibri"/>
              </a:rPr>
              <a:t> 	   </a:t>
            </a:r>
            <a:r>
              <a:rPr lang="en-US" sz="2600" b="1" i="0" u="none" strike="noStrike" cap="none" dirty="0" smtClean="0">
                <a:solidFill>
                  <a:schemeClr val="dk1"/>
                </a:solidFill>
                <a:latin typeface="Calibri"/>
                <a:ea typeface="Calibri"/>
                <a:cs typeface="Calibri"/>
                <a:sym typeface="Calibri"/>
              </a:rPr>
              <a:t>Ryan </a:t>
            </a:r>
            <a:r>
              <a:rPr lang="en-US" sz="2600" b="1" i="0" u="none" strike="noStrike" cap="none" dirty="0">
                <a:solidFill>
                  <a:schemeClr val="dk1"/>
                </a:solidFill>
                <a:latin typeface="Calibri"/>
                <a:ea typeface="Calibri"/>
                <a:cs typeface="Calibri"/>
                <a:sym typeface="Calibri"/>
              </a:rPr>
              <a:t>Cafarelli</a:t>
            </a:r>
            <a:endParaRPr dirty="0"/>
          </a:p>
          <a:p>
            <a:pPr marL="914400" marR="0" lvl="0" algn="l" rtl="0">
              <a:spcBef>
                <a:spcPts val="0"/>
              </a:spcBef>
              <a:spcAft>
                <a:spcPts val="0"/>
              </a:spcAft>
              <a:buNone/>
            </a:pPr>
            <a:r>
              <a:rPr lang="en-US" sz="2600" dirty="0">
                <a:solidFill>
                  <a:schemeClr val="dk1"/>
                </a:solidFill>
                <a:latin typeface="Calibri"/>
                <a:ea typeface="Calibri"/>
                <a:cs typeface="Calibri"/>
                <a:sym typeface="Calibri"/>
              </a:rPr>
              <a:t>  </a:t>
            </a:r>
            <a:r>
              <a:rPr lang="en-US" sz="2600" b="0" i="0" u="none" strike="noStrike" cap="none" dirty="0">
                <a:solidFill>
                  <a:schemeClr val="dk1"/>
                </a:solidFill>
                <a:latin typeface="Calibri"/>
                <a:ea typeface="Calibri"/>
                <a:cs typeface="Calibri"/>
                <a:sym typeface="Calibri"/>
              </a:rPr>
              <a:t>saschra@siue.edu</a:t>
            </a:r>
            <a:r>
              <a:rPr lang="en-US" sz="2600" b="1" i="0" u="none" strike="noStrike" cap="none" dirty="0">
                <a:solidFill>
                  <a:schemeClr val="dk1"/>
                </a:solidFill>
                <a:latin typeface="Calibri"/>
                <a:ea typeface="Calibri"/>
                <a:cs typeface="Calibri"/>
                <a:sym typeface="Calibri"/>
              </a:rPr>
              <a:t>	</a:t>
            </a:r>
            <a:r>
              <a:rPr lang="en-US" sz="2600" b="1" dirty="0">
                <a:solidFill>
                  <a:schemeClr val="dk1"/>
                </a:solidFill>
                <a:latin typeface="Calibri"/>
                <a:ea typeface="Calibri"/>
                <a:cs typeface="Calibri"/>
                <a:sym typeface="Calibri"/>
              </a:rPr>
              <a:t> </a:t>
            </a:r>
            <a:r>
              <a:rPr lang="en-US" sz="2600" b="1" dirty="0" smtClean="0">
                <a:solidFill>
                  <a:schemeClr val="dk1"/>
                </a:solidFill>
                <a:latin typeface="Calibri"/>
                <a:ea typeface="Calibri"/>
                <a:cs typeface="Calibri"/>
                <a:sym typeface="Calibri"/>
              </a:rPr>
              <a:t>      </a:t>
            </a:r>
            <a:r>
              <a:rPr lang="en-US" sz="2600" b="0" i="0" u="none" strike="noStrike" cap="none" dirty="0" smtClean="0">
                <a:solidFill>
                  <a:schemeClr val="dk1"/>
                </a:solidFill>
                <a:latin typeface="Calibri"/>
                <a:ea typeface="Calibri"/>
                <a:cs typeface="Calibri"/>
                <a:sym typeface="Calibri"/>
                <a:hlinkClick r:id="rId3"/>
              </a:rPr>
              <a:t>dtucek@siue.edu</a:t>
            </a:r>
            <a:r>
              <a:rPr lang="en-US" sz="2600" b="1" dirty="0">
                <a:solidFill>
                  <a:schemeClr val="dk1"/>
                </a:solidFill>
                <a:latin typeface="Calibri"/>
                <a:ea typeface="Calibri"/>
                <a:cs typeface="Calibri"/>
                <a:sym typeface="Calibri"/>
              </a:rPr>
              <a:t> </a:t>
            </a:r>
            <a:r>
              <a:rPr lang="en-US" sz="2600" b="1" dirty="0" smtClean="0">
                <a:solidFill>
                  <a:schemeClr val="dk1"/>
                </a:solidFill>
                <a:latin typeface="Calibri"/>
                <a:ea typeface="Calibri"/>
                <a:cs typeface="Calibri"/>
                <a:sym typeface="Calibri"/>
              </a:rPr>
              <a:t>	     </a:t>
            </a:r>
            <a:r>
              <a:rPr lang="en-US" sz="2600" b="0" i="0" u="none" strike="noStrike" cap="none" dirty="0" smtClean="0">
                <a:solidFill>
                  <a:schemeClr val="dk1"/>
                </a:solidFill>
                <a:latin typeface="Calibri"/>
                <a:ea typeface="Calibri"/>
                <a:cs typeface="Calibri"/>
                <a:sym typeface="Calibri"/>
              </a:rPr>
              <a:t>rosura@siue.edu</a:t>
            </a:r>
            <a:r>
              <a:rPr lang="en-US" sz="2600" b="1" i="0" u="none" strike="noStrike" cap="none" dirty="0">
                <a:solidFill>
                  <a:schemeClr val="dk1"/>
                </a:solidFill>
                <a:latin typeface="Calibri"/>
                <a:ea typeface="Calibri"/>
                <a:cs typeface="Calibri"/>
                <a:sym typeface="Calibri"/>
              </a:rPr>
              <a:t>		</a:t>
            </a:r>
            <a:r>
              <a:rPr lang="en-US" sz="2600" b="1" i="0" u="none" strike="noStrike" cap="none" dirty="0" smtClean="0">
                <a:solidFill>
                  <a:schemeClr val="dk1"/>
                </a:solidFill>
                <a:latin typeface="Calibri"/>
                <a:ea typeface="Calibri"/>
                <a:cs typeface="Calibri"/>
                <a:sym typeface="Calibri"/>
              </a:rPr>
              <a:t> </a:t>
            </a:r>
            <a:r>
              <a:rPr lang="en-US" sz="2600" b="0" i="0" strike="noStrike" cap="none" dirty="0" smtClean="0">
                <a:solidFill>
                  <a:schemeClr val="dk1"/>
                </a:solidFill>
                <a:uFill>
                  <a:noFill/>
                </a:uFill>
                <a:latin typeface="Calibri"/>
                <a:ea typeface="Calibri"/>
                <a:cs typeface="Calibri"/>
                <a:sym typeface="Calibri"/>
                <a:hlinkClick r:id="rId4"/>
              </a:rPr>
              <a:t>rcafare@siue.edu</a:t>
            </a:r>
            <a:endParaRPr dirty="0">
              <a:solidFill>
                <a:schemeClr val="dk1"/>
              </a:solidFill>
            </a:endParaRPr>
          </a:p>
        </p:txBody>
      </p:sp>
      <p:sp>
        <p:nvSpPr>
          <p:cNvPr id="111" name="Google Shape;111;p1"/>
          <p:cNvSpPr txBox="1"/>
          <p:nvPr/>
        </p:nvSpPr>
        <p:spPr>
          <a:xfrm>
            <a:off x="561498" y="6305721"/>
            <a:ext cx="8120700" cy="6030300"/>
          </a:xfrm>
          <a:prstGeom prst="rect">
            <a:avLst/>
          </a:prstGeom>
          <a:solidFill>
            <a:schemeClr val="lt1">
              <a:alpha val="62750"/>
            </a:schemeClr>
          </a:solid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en-US" sz="3500" b="1" i="0" u="none" strike="noStrike" cap="none">
                <a:solidFill>
                  <a:schemeClr val="dk1"/>
                </a:solidFill>
                <a:latin typeface="Calibri"/>
                <a:ea typeface="Calibri"/>
                <a:cs typeface="Calibri"/>
                <a:sym typeface="Calibri"/>
              </a:rPr>
              <a:t>Motivation</a:t>
            </a:r>
            <a:r>
              <a:rPr lang="en-US" sz="2700" b="1" i="0" u="none" strike="noStrike" cap="none">
                <a:solidFill>
                  <a:schemeClr val="dk1"/>
                </a:solidFill>
                <a:latin typeface="Arial Narrow"/>
                <a:ea typeface="Arial Narrow"/>
                <a:cs typeface="Arial Narrow"/>
                <a:sym typeface="Arial Narrow"/>
              </a:rPr>
              <a:t> </a:t>
            </a:r>
            <a:endParaRPr sz="900"/>
          </a:p>
          <a:p>
            <a:pPr marL="0" marR="0" lvl="0" indent="0" algn="just" rtl="0">
              <a:lnSpc>
                <a:spcPct val="131250"/>
              </a:lnSpc>
              <a:spcBef>
                <a:spcPts val="1000"/>
              </a:spcBef>
              <a:spcAft>
                <a:spcPts val="0"/>
              </a:spcAft>
              <a:buNone/>
            </a:pPr>
            <a:r>
              <a:rPr lang="en-US" sz="2700">
                <a:solidFill>
                  <a:srgbClr val="212529"/>
                </a:solidFill>
              </a:rPr>
              <a:t>Subgenre classification is an interesting subproblem of genre classification due to the greater level of ambiguity between classes</a:t>
            </a:r>
            <a:r>
              <a:rPr lang="en-US" sz="2700" b="1">
                <a:solidFill>
                  <a:srgbClr val="212529"/>
                </a:solidFill>
              </a:rPr>
              <a:t>. </a:t>
            </a:r>
            <a:r>
              <a:rPr lang="en-US" sz="2700">
                <a:solidFill>
                  <a:srgbClr val="212529"/>
                </a:solidFill>
              </a:rPr>
              <a:t>We built models using 2 different neural net architectures, LSTM-RNN and CNN. Given an audio file which is preprocessed based on the model, a classification is made into 1 of 23 EDM subgenres. The LSTM-RNN model currently outperforms the CNN model in terms of accuracy (54% vs. 28%), but both are significantly better than random chance (~4%).</a:t>
            </a:r>
            <a:endParaRPr sz="2700" i="0" u="none" strike="noStrike" cap="none">
              <a:solidFill>
                <a:schemeClr val="dk1"/>
              </a:solidFill>
            </a:endParaRPr>
          </a:p>
        </p:txBody>
      </p:sp>
      <p:sp>
        <p:nvSpPr>
          <p:cNvPr id="112" name="Google Shape;112;p1"/>
          <p:cNvSpPr txBox="1"/>
          <p:nvPr/>
        </p:nvSpPr>
        <p:spPr>
          <a:xfrm>
            <a:off x="577350" y="12753825"/>
            <a:ext cx="8100300" cy="2991300"/>
          </a:xfrm>
          <a:prstGeom prst="rect">
            <a:avLst/>
          </a:prstGeom>
          <a:solidFill>
            <a:schemeClr val="lt1">
              <a:alpha val="62750"/>
            </a:schemeClr>
          </a:solid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en-US" sz="3500" b="1" i="0" u="none" strike="noStrike" cap="none">
                <a:solidFill>
                  <a:schemeClr val="dk1"/>
                </a:solidFill>
                <a:latin typeface="Calibri"/>
                <a:ea typeface="Calibri"/>
                <a:cs typeface="Calibri"/>
                <a:sym typeface="Calibri"/>
              </a:rPr>
              <a:t>Data</a:t>
            </a:r>
            <a:endParaRPr sz="900"/>
          </a:p>
          <a:p>
            <a:pPr marL="0" marR="0" lvl="0" indent="0" algn="just" rtl="0">
              <a:lnSpc>
                <a:spcPct val="112500"/>
              </a:lnSpc>
              <a:spcBef>
                <a:spcPts val="1000"/>
              </a:spcBef>
              <a:spcAft>
                <a:spcPts val="0"/>
              </a:spcAft>
              <a:buNone/>
            </a:pPr>
            <a:r>
              <a:rPr lang="en-US" sz="2700">
                <a:solidFill>
                  <a:srgbClr val="212529"/>
                </a:solidFill>
              </a:rPr>
              <a:t>Top 100 tracks in each of the 23 EDM subgenres on Beatport as of November 29, 2016. 2,258 were able to be scraped from the website. Each track was downloaded as an MP3 and labeled with ground truth (its tagged subgenre on Beatport).</a:t>
            </a:r>
            <a:endParaRPr sz="2700">
              <a:solidFill>
                <a:srgbClr val="212529"/>
              </a:solidFill>
            </a:endParaRPr>
          </a:p>
        </p:txBody>
      </p:sp>
      <p:sp>
        <p:nvSpPr>
          <p:cNvPr id="113" name="Google Shape;113;p1"/>
          <p:cNvSpPr txBox="1"/>
          <p:nvPr/>
        </p:nvSpPr>
        <p:spPr>
          <a:xfrm>
            <a:off x="566659" y="16270963"/>
            <a:ext cx="8100300" cy="3119400"/>
          </a:xfrm>
          <a:prstGeom prst="rect">
            <a:avLst/>
          </a:prstGeom>
          <a:solidFill>
            <a:schemeClr val="lt1">
              <a:alpha val="62750"/>
            </a:schemeClr>
          </a:solid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en-US" sz="3500" b="1" i="0" u="none" strike="noStrike" cap="none">
                <a:solidFill>
                  <a:schemeClr val="dk1"/>
                </a:solidFill>
                <a:latin typeface="Calibri"/>
                <a:ea typeface="Calibri"/>
                <a:cs typeface="Calibri"/>
                <a:sym typeface="Calibri"/>
              </a:rPr>
              <a:t>Features</a:t>
            </a:r>
            <a:endParaRPr sz="2700" b="0" i="0" u="none" strike="noStrike" cap="none">
              <a:solidFill>
                <a:schemeClr val="dk1"/>
              </a:solidFill>
              <a:latin typeface="Arial"/>
              <a:ea typeface="Arial"/>
              <a:cs typeface="Arial"/>
              <a:sym typeface="Arial"/>
            </a:endParaRPr>
          </a:p>
          <a:p>
            <a:pPr marL="0" lvl="0" indent="0" algn="just" rtl="0">
              <a:lnSpc>
                <a:spcPct val="112500"/>
              </a:lnSpc>
              <a:spcBef>
                <a:spcPts val="1000"/>
              </a:spcBef>
              <a:spcAft>
                <a:spcPts val="0"/>
              </a:spcAft>
              <a:buClr>
                <a:schemeClr val="dk1"/>
              </a:buClr>
              <a:buFont typeface="Arial"/>
              <a:buNone/>
            </a:pPr>
            <a:r>
              <a:rPr lang="en-US" sz="2700" b="1">
                <a:solidFill>
                  <a:srgbClr val="212529"/>
                </a:solidFill>
              </a:rPr>
              <a:t>CNN</a:t>
            </a:r>
            <a:r>
              <a:rPr lang="en-US" sz="2700">
                <a:solidFill>
                  <a:srgbClr val="212529"/>
                </a:solidFill>
              </a:rPr>
              <a:t>: The tracks were split into 10 segments of 5 seconds and translated into spectrogram images.</a:t>
            </a:r>
            <a:endParaRPr sz="2700">
              <a:solidFill>
                <a:srgbClr val="212529"/>
              </a:solidFill>
            </a:endParaRPr>
          </a:p>
          <a:p>
            <a:pPr marL="0" lvl="0" indent="0" algn="just" rtl="0">
              <a:lnSpc>
                <a:spcPct val="112500"/>
              </a:lnSpc>
              <a:spcBef>
                <a:spcPts val="1000"/>
              </a:spcBef>
              <a:spcAft>
                <a:spcPts val="0"/>
              </a:spcAft>
              <a:buClr>
                <a:schemeClr val="dk1"/>
              </a:buClr>
              <a:buFont typeface="Arial"/>
              <a:buNone/>
            </a:pPr>
            <a:r>
              <a:rPr lang="en-US" sz="2700" b="1">
                <a:solidFill>
                  <a:srgbClr val="212529"/>
                </a:solidFill>
              </a:rPr>
              <a:t>RNN-LSTM</a:t>
            </a:r>
            <a:r>
              <a:rPr lang="en-US" sz="2700">
                <a:solidFill>
                  <a:srgbClr val="212529"/>
                </a:solidFill>
              </a:rPr>
              <a:t>: The tracks were split into 30 segments, 1 second each and 30 MFCC coefficients were calculated for each segment.. </a:t>
            </a:r>
            <a:endParaRPr sz="2700">
              <a:solidFill>
                <a:schemeClr val="dk1"/>
              </a:solidFill>
            </a:endParaRPr>
          </a:p>
        </p:txBody>
      </p:sp>
      <p:sp>
        <p:nvSpPr>
          <p:cNvPr id="114" name="Google Shape;114;p1"/>
          <p:cNvSpPr txBox="1"/>
          <p:nvPr/>
        </p:nvSpPr>
        <p:spPr>
          <a:xfrm>
            <a:off x="27421794" y="11569283"/>
            <a:ext cx="8241000" cy="7886100"/>
          </a:xfrm>
          <a:prstGeom prst="rect">
            <a:avLst/>
          </a:prstGeom>
          <a:solidFill>
            <a:schemeClr val="lt1">
              <a:alpha val="62750"/>
            </a:schemeClr>
          </a:solid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en-US" sz="3500" b="1" i="0" u="none" strike="noStrike" cap="none">
                <a:solidFill>
                  <a:schemeClr val="dk1"/>
                </a:solidFill>
                <a:latin typeface="Calibri"/>
                <a:ea typeface="Calibri"/>
                <a:cs typeface="Calibri"/>
                <a:sym typeface="Calibri"/>
              </a:rPr>
              <a:t>References</a:t>
            </a:r>
            <a:r>
              <a:rPr lang="en-US" sz="4000" b="0" i="0" u="none" strike="noStrike" cap="none">
                <a:solidFill>
                  <a:schemeClr val="dk1"/>
                </a:solidFill>
                <a:latin typeface="Calibri"/>
                <a:ea typeface="Calibri"/>
                <a:cs typeface="Calibri"/>
                <a:sym typeface="Calibri"/>
              </a:rPr>
              <a:t> </a:t>
            </a:r>
            <a:r>
              <a:rPr lang="en-US" sz="2400" b="0" i="0" u="none" strike="noStrike" cap="none">
                <a:solidFill>
                  <a:schemeClr val="dk1"/>
                </a:solidFill>
                <a:latin typeface="Arial"/>
                <a:ea typeface="Arial"/>
                <a:cs typeface="Arial"/>
                <a:sym typeface="Arial"/>
              </a:rPr>
              <a:t> </a:t>
            </a:r>
            <a:endParaRPr/>
          </a:p>
          <a:p>
            <a:pPr marL="0" marR="0" lvl="0" indent="0" algn="just" rtl="0">
              <a:spcBef>
                <a:spcPts val="1000"/>
              </a:spcBef>
              <a:spcAft>
                <a:spcPts val="0"/>
              </a:spcAft>
              <a:buNone/>
            </a:pPr>
            <a:r>
              <a:rPr lang="en-US" sz="2100" b="0" i="0" u="none" strike="noStrike" cap="none">
                <a:solidFill>
                  <a:srgbClr val="000000"/>
                </a:solidFill>
                <a:latin typeface="Arial"/>
                <a:ea typeface="Arial"/>
                <a:cs typeface="Arial"/>
                <a:sym typeface="Arial"/>
              </a:rPr>
              <a:t>[1] G. Mali and S. P. Mahajan, "Audio Genre Classification Employing Support Vector Machine," 2018 4th International Conference for Convergence in Technology (I2CT), Mangalore, India, 2018, pp. 1-5, doi:10.1109/I2CT42659.2018.9058184.</a:t>
            </a:r>
            <a:endParaRPr/>
          </a:p>
          <a:p>
            <a:pPr marL="0" marR="0" lvl="0" indent="0" algn="just" rtl="0">
              <a:spcBef>
                <a:spcPts val="0"/>
              </a:spcBef>
              <a:spcAft>
                <a:spcPts val="0"/>
              </a:spcAft>
              <a:buNone/>
            </a:pPr>
            <a:r>
              <a:rPr lang="en-US" sz="2100" b="0" i="0" u="none" strike="noStrike" cap="none">
                <a:solidFill>
                  <a:srgbClr val="000000"/>
                </a:solidFill>
                <a:latin typeface="Arial"/>
                <a:ea typeface="Arial"/>
                <a:cs typeface="Arial"/>
                <a:sym typeface="Arial"/>
              </a:rPr>
              <a:t>[2] W. Wu, F. Han, G. Song and Z. Wang, "Music Genre Classification Using Independent Recurrent Neural Network," 2018 Chinese Automation Congress (CAC), Xi'an, China, 2018, pp. 192-195, doi:10.1109/CAC.2018.8623623.</a:t>
            </a:r>
            <a:endParaRPr/>
          </a:p>
          <a:p>
            <a:pPr marL="0" marR="0" lvl="0" indent="0" algn="just" rtl="0">
              <a:spcBef>
                <a:spcPts val="0"/>
              </a:spcBef>
              <a:spcAft>
                <a:spcPts val="0"/>
              </a:spcAft>
              <a:buNone/>
            </a:pPr>
            <a:r>
              <a:rPr lang="en-US" sz="2100" b="0" i="0" u="none" strike="noStrike" cap="none">
                <a:solidFill>
                  <a:srgbClr val="000000"/>
                </a:solidFill>
                <a:latin typeface="Arial"/>
                <a:ea typeface="Arial"/>
                <a:cs typeface="Arial"/>
                <a:sym typeface="Arial"/>
              </a:rPr>
              <a:t>[3] N. Pelchat and C. M. Gelowitz, "Neural Network Music Genre Classification," 2019 IEEE Canadian Conference of Electrical and Computer Engineering (CCECE), Edmonton, AB, Canada, 2019, pp. 1-4, doi:10.1109/CCECE.2019.8861555.</a:t>
            </a:r>
            <a:endParaRPr/>
          </a:p>
          <a:p>
            <a:pPr marL="0" marR="0" lvl="0" indent="0" algn="just" rtl="0">
              <a:spcBef>
                <a:spcPts val="0"/>
              </a:spcBef>
              <a:spcAft>
                <a:spcPts val="0"/>
              </a:spcAft>
              <a:buNone/>
            </a:pPr>
            <a:r>
              <a:rPr lang="en-US" sz="2100" b="0" i="0" u="none" strike="noStrike" cap="none">
                <a:solidFill>
                  <a:srgbClr val="000000"/>
                </a:solidFill>
                <a:latin typeface="Arial"/>
                <a:ea typeface="Arial"/>
                <a:cs typeface="Arial"/>
                <a:sym typeface="Arial"/>
              </a:rPr>
              <a:t>[4] Yang, J. “Music Genre Classification with Neural Networks: An Examination of Several Impactful Variables.” (2018).</a:t>
            </a:r>
            <a:endParaRPr/>
          </a:p>
          <a:p>
            <a:pPr marL="0" marR="0" lvl="0" indent="0" algn="just" rtl="0">
              <a:spcBef>
                <a:spcPts val="0"/>
              </a:spcBef>
              <a:spcAft>
                <a:spcPts val="0"/>
              </a:spcAft>
              <a:buNone/>
            </a:pPr>
            <a:r>
              <a:rPr lang="en-US" sz="2100" b="0" i="0" u="none" strike="noStrike" cap="none">
                <a:solidFill>
                  <a:srgbClr val="000000"/>
                </a:solidFill>
                <a:latin typeface="Arial"/>
                <a:ea typeface="Arial"/>
                <a:cs typeface="Arial"/>
                <a:sym typeface="Arial"/>
              </a:rPr>
              <a:t>[5] R. J. M. Quinto, R. O. Atienza and N. M. C. Tiglao, "Jazz music sub-genre classification using deep learning," TENCON 2017 - 2017 IEEE Region 10 Conference, Penang, Malaysia, 2017, pp. 3111-3116, doi:10.1109/TENCON.2017.8228396.</a:t>
            </a:r>
            <a:endParaRPr/>
          </a:p>
          <a:p>
            <a:pPr marL="0" marR="0" lvl="0" indent="0" algn="just" rtl="0">
              <a:spcBef>
                <a:spcPts val="0"/>
              </a:spcBef>
              <a:spcAft>
                <a:spcPts val="0"/>
              </a:spcAft>
              <a:buNone/>
            </a:pPr>
            <a:r>
              <a:rPr lang="en-US" sz="2100" b="0" i="0" u="none" strike="noStrike" cap="none">
                <a:solidFill>
                  <a:srgbClr val="000000"/>
                </a:solidFill>
                <a:latin typeface="Arial"/>
                <a:ea typeface="Arial"/>
                <a:cs typeface="Arial"/>
                <a:sym typeface="Arial"/>
              </a:rPr>
              <a:t>[6] Antonio Caparrini, Javier Arroyo, Laura Pérez-Molina &amp; Jaime Sánchez Hernández (2020): Automatic subgenre classification in an electronic dance music taxonomy, Journal of New Music Research, DOI:10.1080/09298215.2020.1761399</a:t>
            </a:r>
            <a:endParaRPr sz="2100" b="0" i="0" u="none" strike="noStrike" cap="none">
              <a:solidFill>
                <a:schemeClr val="dk1"/>
              </a:solidFill>
              <a:latin typeface="Arial"/>
              <a:ea typeface="Arial"/>
              <a:cs typeface="Arial"/>
              <a:sym typeface="Arial"/>
            </a:endParaRPr>
          </a:p>
        </p:txBody>
      </p:sp>
      <p:sp>
        <p:nvSpPr>
          <p:cNvPr id="115" name="Google Shape;115;p1"/>
          <p:cNvSpPr txBox="1"/>
          <p:nvPr/>
        </p:nvSpPr>
        <p:spPr>
          <a:xfrm>
            <a:off x="18283495" y="6381752"/>
            <a:ext cx="8286000" cy="7327500"/>
          </a:xfrm>
          <a:prstGeom prst="rect">
            <a:avLst/>
          </a:prstGeom>
          <a:solidFill>
            <a:schemeClr val="lt1">
              <a:alpha val="62750"/>
            </a:schemeClr>
          </a:solid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en-US" sz="3500" b="1" i="0" u="none" strike="noStrike" cap="none">
                <a:solidFill>
                  <a:schemeClr val="dk1"/>
                </a:solidFill>
                <a:latin typeface="Calibri"/>
                <a:ea typeface="Calibri"/>
                <a:cs typeface="Calibri"/>
                <a:sym typeface="Calibri"/>
              </a:rPr>
              <a:t>Results</a:t>
            </a:r>
            <a:endParaRPr sz="2700" b="1" i="0" u="none" strike="noStrike" cap="none">
              <a:solidFill>
                <a:srgbClr val="212529"/>
              </a:solidFill>
              <a:latin typeface="Arial"/>
              <a:ea typeface="Arial"/>
              <a:cs typeface="Arial"/>
              <a:sym typeface="Arial"/>
            </a:endParaRPr>
          </a:p>
          <a:p>
            <a:pPr marL="0" marR="0" lvl="0" indent="0" algn="just" rtl="0">
              <a:lnSpc>
                <a:spcPct val="112500"/>
              </a:lnSpc>
              <a:spcBef>
                <a:spcPts val="1000"/>
              </a:spcBef>
              <a:spcAft>
                <a:spcPts val="0"/>
              </a:spcAft>
              <a:buNone/>
            </a:pPr>
            <a:r>
              <a:rPr lang="en-US" sz="2700" b="1">
                <a:solidFill>
                  <a:srgbClr val="212529"/>
                </a:solidFill>
              </a:rPr>
              <a:t>CNN: </a:t>
            </a:r>
            <a:r>
              <a:rPr lang="en-US" sz="2700">
                <a:solidFill>
                  <a:srgbClr val="212529"/>
                </a:solidFill>
              </a:rPr>
              <a:t>Failed experiments included: image size (720x720) which caused memory and runtime issues (&gt;12 hrs.), reducing the number of layers in the model which caused over-fitting and segment duration which reduced the number of inputs and also caused overfitting.</a:t>
            </a:r>
            <a:endParaRPr sz="2700">
              <a:solidFill>
                <a:srgbClr val="212529"/>
              </a:solidFill>
            </a:endParaRPr>
          </a:p>
          <a:p>
            <a:pPr marL="0" marR="0" lvl="0" indent="0" algn="just" rtl="0">
              <a:lnSpc>
                <a:spcPct val="112500"/>
              </a:lnSpc>
              <a:spcBef>
                <a:spcPts val="1000"/>
              </a:spcBef>
              <a:spcAft>
                <a:spcPts val="0"/>
              </a:spcAft>
              <a:buNone/>
            </a:pPr>
            <a:r>
              <a:rPr lang="en-US" sz="2700" b="1">
                <a:solidFill>
                  <a:srgbClr val="212529"/>
                </a:solidFill>
              </a:rPr>
              <a:t>RNN-LSTM: </a:t>
            </a:r>
            <a:r>
              <a:rPr lang="en-US" sz="2700">
                <a:solidFill>
                  <a:srgbClr val="212529"/>
                </a:solidFill>
              </a:rPr>
              <a:t>The LSTM model didn’t provide many significant improvements when attempting to change the model; for example, changing the dropout, batch size, optimizer, and loss function gave the same or significantly worse results. The biggest increase in accuracy was because of preprocessing the data in different ways (increasing the number of segments and MFFCs).</a:t>
            </a:r>
            <a:endParaRPr sz="2700">
              <a:solidFill>
                <a:srgbClr val="212529"/>
              </a:solidFill>
            </a:endParaRPr>
          </a:p>
        </p:txBody>
      </p:sp>
      <p:cxnSp>
        <p:nvCxnSpPr>
          <p:cNvPr id="116" name="Google Shape;116;p1"/>
          <p:cNvCxnSpPr/>
          <p:nvPr/>
        </p:nvCxnSpPr>
        <p:spPr>
          <a:xfrm>
            <a:off x="27433150" y="11092030"/>
            <a:ext cx="8229600" cy="0"/>
          </a:xfrm>
          <a:prstGeom prst="straightConnector1">
            <a:avLst/>
          </a:prstGeom>
          <a:noFill/>
          <a:ln w="25400" cap="flat" cmpd="sng">
            <a:solidFill>
              <a:schemeClr val="dk1"/>
            </a:solidFill>
            <a:prstDash val="dash"/>
            <a:round/>
            <a:headEnd type="none" w="sm" len="sm"/>
            <a:tailEnd type="none" w="sm" len="sm"/>
          </a:ln>
        </p:spPr>
      </p:cxnSp>
      <p:cxnSp>
        <p:nvCxnSpPr>
          <p:cNvPr id="117" name="Google Shape;117;p1"/>
          <p:cNvCxnSpPr/>
          <p:nvPr/>
        </p:nvCxnSpPr>
        <p:spPr>
          <a:xfrm>
            <a:off x="577358" y="12553853"/>
            <a:ext cx="8104800" cy="0"/>
          </a:xfrm>
          <a:prstGeom prst="straightConnector1">
            <a:avLst/>
          </a:prstGeom>
          <a:noFill/>
          <a:ln w="25400" cap="flat" cmpd="sng">
            <a:solidFill>
              <a:schemeClr val="dk1"/>
            </a:solidFill>
            <a:prstDash val="dash"/>
            <a:round/>
            <a:headEnd type="none" w="sm" len="sm"/>
            <a:tailEnd type="none" w="sm" len="sm"/>
          </a:ln>
        </p:spPr>
      </p:cxnSp>
      <p:cxnSp>
        <p:nvCxnSpPr>
          <p:cNvPr id="118" name="Google Shape;118;p1"/>
          <p:cNvCxnSpPr/>
          <p:nvPr/>
        </p:nvCxnSpPr>
        <p:spPr>
          <a:xfrm>
            <a:off x="561794" y="16000072"/>
            <a:ext cx="8120100" cy="0"/>
          </a:xfrm>
          <a:prstGeom prst="straightConnector1">
            <a:avLst/>
          </a:prstGeom>
          <a:noFill/>
          <a:ln w="25400" cap="flat" cmpd="sng">
            <a:solidFill>
              <a:schemeClr val="dk1"/>
            </a:solidFill>
            <a:prstDash val="dash"/>
            <a:round/>
            <a:headEnd type="none" w="sm" len="sm"/>
            <a:tailEnd type="none" w="sm" len="sm"/>
          </a:ln>
        </p:spPr>
      </p:cxnSp>
      <p:sp>
        <p:nvSpPr>
          <p:cNvPr id="119" name="Google Shape;119;p1"/>
          <p:cNvSpPr txBox="1"/>
          <p:nvPr/>
        </p:nvSpPr>
        <p:spPr>
          <a:xfrm>
            <a:off x="23668892" y="597877"/>
            <a:ext cx="184800" cy="369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0" name="Google Shape;120;p1"/>
          <p:cNvSpPr txBox="1"/>
          <p:nvPr/>
        </p:nvSpPr>
        <p:spPr>
          <a:xfrm>
            <a:off x="9425075" y="6381750"/>
            <a:ext cx="8100300" cy="12689700"/>
          </a:xfrm>
          <a:prstGeom prst="rect">
            <a:avLst/>
          </a:prstGeom>
          <a:solidFill>
            <a:schemeClr val="lt1">
              <a:alpha val="62750"/>
            </a:schemeClr>
          </a:solid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en-US" sz="3500" b="1" u="none">
                <a:solidFill>
                  <a:schemeClr val="dk1"/>
                </a:solidFill>
                <a:latin typeface="Calibri"/>
                <a:ea typeface="Calibri"/>
                <a:cs typeface="Calibri"/>
                <a:sym typeface="Calibri"/>
              </a:rPr>
              <a:t>Models </a:t>
            </a:r>
            <a:endParaRPr sz="900"/>
          </a:p>
          <a:p>
            <a:pPr marL="0" marR="0" lvl="0" indent="0" algn="just" rtl="0">
              <a:lnSpc>
                <a:spcPct val="112500"/>
              </a:lnSpc>
              <a:spcBef>
                <a:spcPts val="1000"/>
              </a:spcBef>
              <a:spcAft>
                <a:spcPts val="0"/>
              </a:spcAft>
              <a:buNone/>
            </a:pPr>
            <a:r>
              <a:rPr lang="en-US" sz="2700" b="1">
                <a:solidFill>
                  <a:srgbClr val="212529"/>
                </a:solidFill>
              </a:rPr>
              <a:t>CNN</a:t>
            </a:r>
            <a:r>
              <a:rPr lang="en-US" sz="2700">
                <a:solidFill>
                  <a:srgbClr val="212529"/>
                </a:solidFill>
              </a:rPr>
              <a:t>: The CNN was broken into groupings of layers followed by a dropout of 30% and softmax activation to classify into the 23 subgenres. Each group consisted of a convolutional layer, batch normalization, ReLU activation layer and a max pooling layer. The groupings corresponding to the filter size of the convolutional layers (8, 16, 32, 64, 128 and 256).</a:t>
            </a:r>
            <a:endParaRPr sz="2700">
              <a:solidFill>
                <a:srgbClr val="212529"/>
              </a:solidFill>
            </a:endParaRPr>
          </a:p>
          <a:p>
            <a:pPr marL="0" marR="0" lvl="0" indent="0" algn="just" rtl="0">
              <a:lnSpc>
                <a:spcPct val="112500"/>
              </a:lnSpc>
              <a:spcBef>
                <a:spcPts val="1000"/>
              </a:spcBef>
              <a:spcAft>
                <a:spcPts val="0"/>
              </a:spcAft>
              <a:buNone/>
            </a:pPr>
            <a:endParaRPr sz="2700">
              <a:solidFill>
                <a:srgbClr val="212529"/>
              </a:solidFill>
            </a:endParaRPr>
          </a:p>
          <a:p>
            <a:pPr marL="0" marR="0" lvl="0" indent="0" algn="just" rtl="0">
              <a:lnSpc>
                <a:spcPct val="112500"/>
              </a:lnSpc>
              <a:spcBef>
                <a:spcPts val="1000"/>
              </a:spcBef>
              <a:spcAft>
                <a:spcPts val="0"/>
              </a:spcAft>
              <a:buNone/>
            </a:pPr>
            <a:endParaRPr sz="2700">
              <a:solidFill>
                <a:srgbClr val="212529"/>
              </a:solidFill>
            </a:endParaRPr>
          </a:p>
          <a:p>
            <a:pPr marL="0" marR="0" lvl="0" indent="0" algn="just" rtl="0">
              <a:lnSpc>
                <a:spcPct val="112500"/>
              </a:lnSpc>
              <a:spcBef>
                <a:spcPts val="1000"/>
              </a:spcBef>
              <a:spcAft>
                <a:spcPts val="0"/>
              </a:spcAft>
              <a:buNone/>
            </a:pPr>
            <a:endParaRPr sz="2700">
              <a:solidFill>
                <a:srgbClr val="212529"/>
              </a:solidFill>
            </a:endParaRPr>
          </a:p>
          <a:p>
            <a:pPr marL="0" marR="0" lvl="0" indent="0" algn="just" rtl="0">
              <a:lnSpc>
                <a:spcPct val="112500"/>
              </a:lnSpc>
              <a:spcBef>
                <a:spcPts val="1000"/>
              </a:spcBef>
              <a:spcAft>
                <a:spcPts val="0"/>
              </a:spcAft>
              <a:buNone/>
            </a:pPr>
            <a:endParaRPr sz="2700">
              <a:solidFill>
                <a:srgbClr val="212529"/>
              </a:solidFill>
            </a:endParaRPr>
          </a:p>
          <a:p>
            <a:pPr marL="0" marR="0" lvl="0" indent="0" algn="just" rtl="0">
              <a:lnSpc>
                <a:spcPct val="112500"/>
              </a:lnSpc>
              <a:spcBef>
                <a:spcPts val="1000"/>
              </a:spcBef>
              <a:spcAft>
                <a:spcPts val="0"/>
              </a:spcAft>
              <a:buNone/>
            </a:pPr>
            <a:r>
              <a:rPr lang="en-US" sz="2700" b="1">
                <a:solidFill>
                  <a:srgbClr val="212529"/>
                </a:solidFill>
              </a:rPr>
              <a:t>RNN-LSTM</a:t>
            </a:r>
            <a:r>
              <a:rPr lang="en-US" sz="2700">
                <a:solidFill>
                  <a:srgbClr val="212529"/>
                </a:solidFill>
              </a:rPr>
              <a:t>: The LSTM model used three LSTM layers, where the activation function is tanh and the recurrent activation function is sigmoid. Then, a relu activation layer with a 30% dropout. Finally, using a softmax function to classify the output into the 23 subgenre categories.</a:t>
            </a:r>
            <a:endParaRPr sz="2700">
              <a:solidFill>
                <a:srgbClr val="212529"/>
              </a:solidFill>
            </a:endParaRPr>
          </a:p>
          <a:p>
            <a:pPr marL="0" marR="0" lvl="0" indent="0" algn="just" rtl="0">
              <a:lnSpc>
                <a:spcPct val="112500"/>
              </a:lnSpc>
              <a:spcBef>
                <a:spcPts val="1000"/>
              </a:spcBef>
              <a:spcAft>
                <a:spcPts val="0"/>
              </a:spcAft>
              <a:buNone/>
            </a:pPr>
            <a:endParaRPr sz="2700" b="1">
              <a:solidFill>
                <a:srgbClr val="212529"/>
              </a:solidFill>
            </a:endParaRPr>
          </a:p>
          <a:p>
            <a:pPr marL="0" marR="0" lvl="0" indent="0" algn="just" rtl="0">
              <a:lnSpc>
                <a:spcPct val="112500"/>
              </a:lnSpc>
              <a:spcBef>
                <a:spcPts val="1000"/>
              </a:spcBef>
              <a:spcAft>
                <a:spcPts val="0"/>
              </a:spcAft>
              <a:buNone/>
            </a:pPr>
            <a:endParaRPr sz="2700" b="1">
              <a:solidFill>
                <a:srgbClr val="212529"/>
              </a:solidFill>
            </a:endParaRPr>
          </a:p>
          <a:p>
            <a:pPr marL="0" marR="0" lvl="0" indent="0" algn="just" rtl="0">
              <a:lnSpc>
                <a:spcPct val="112500"/>
              </a:lnSpc>
              <a:spcBef>
                <a:spcPts val="1000"/>
              </a:spcBef>
              <a:spcAft>
                <a:spcPts val="0"/>
              </a:spcAft>
              <a:buNone/>
            </a:pPr>
            <a:endParaRPr sz="2700" b="1">
              <a:solidFill>
                <a:srgbClr val="212529"/>
              </a:solidFill>
            </a:endParaRPr>
          </a:p>
          <a:p>
            <a:pPr marL="0" marR="0" lvl="0" indent="0" algn="just" rtl="0">
              <a:lnSpc>
                <a:spcPct val="112500"/>
              </a:lnSpc>
              <a:spcBef>
                <a:spcPts val="1000"/>
              </a:spcBef>
              <a:spcAft>
                <a:spcPts val="0"/>
              </a:spcAft>
              <a:buNone/>
            </a:pPr>
            <a:endParaRPr sz="2700" b="1">
              <a:solidFill>
                <a:srgbClr val="212529"/>
              </a:solidFill>
            </a:endParaRPr>
          </a:p>
          <a:p>
            <a:pPr marL="0" marR="0" lvl="0" indent="0" algn="just" rtl="0">
              <a:lnSpc>
                <a:spcPct val="112500"/>
              </a:lnSpc>
              <a:spcBef>
                <a:spcPts val="1000"/>
              </a:spcBef>
              <a:spcAft>
                <a:spcPts val="0"/>
              </a:spcAft>
              <a:buNone/>
            </a:pPr>
            <a:endParaRPr sz="2700" b="1">
              <a:solidFill>
                <a:srgbClr val="212529"/>
              </a:solidFill>
            </a:endParaRPr>
          </a:p>
        </p:txBody>
      </p:sp>
      <p:pic>
        <p:nvPicPr>
          <p:cNvPr id="121" name="Google Shape;121;p1"/>
          <p:cNvPicPr preferRelativeResize="0"/>
          <p:nvPr/>
        </p:nvPicPr>
        <p:blipFill>
          <a:blip r:embed="rId5">
            <a:alphaModFix/>
          </a:blip>
          <a:stretch>
            <a:fillRect/>
          </a:stretch>
        </p:blipFill>
        <p:spPr>
          <a:xfrm>
            <a:off x="11714800" y="16382338"/>
            <a:ext cx="3519550" cy="2374781"/>
          </a:xfrm>
          <a:prstGeom prst="rect">
            <a:avLst/>
          </a:prstGeom>
          <a:noFill/>
          <a:ln>
            <a:noFill/>
          </a:ln>
        </p:spPr>
      </p:pic>
      <p:pic>
        <p:nvPicPr>
          <p:cNvPr id="122" name="Google Shape;122;p1"/>
          <p:cNvPicPr preferRelativeResize="0"/>
          <p:nvPr/>
        </p:nvPicPr>
        <p:blipFill>
          <a:blip r:embed="rId6">
            <a:alphaModFix/>
          </a:blip>
          <a:stretch>
            <a:fillRect/>
          </a:stretch>
        </p:blipFill>
        <p:spPr>
          <a:xfrm>
            <a:off x="14363975" y="11974749"/>
            <a:ext cx="2196700" cy="977725"/>
          </a:xfrm>
          <a:prstGeom prst="rect">
            <a:avLst/>
          </a:prstGeom>
          <a:noFill/>
          <a:ln>
            <a:noFill/>
          </a:ln>
        </p:spPr>
      </p:pic>
      <p:pic>
        <p:nvPicPr>
          <p:cNvPr id="123" name="Google Shape;123;p1"/>
          <p:cNvPicPr preferRelativeResize="0"/>
          <p:nvPr/>
        </p:nvPicPr>
        <p:blipFill>
          <a:blip r:embed="rId7">
            <a:alphaModFix/>
          </a:blip>
          <a:stretch>
            <a:fillRect/>
          </a:stretch>
        </p:blipFill>
        <p:spPr>
          <a:xfrm>
            <a:off x="10604775" y="11974750"/>
            <a:ext cx="3503600" cy="977725"/>
          </a:xfrm>
          <a:prstGeom prst="rect">
            <a:avLst/>
          </a:prstGeom>
          <a:noFill/>
          <a:ln>
            <a:noFill/>
          </a:ln>
        </p:spPr>
      </p:pic>
      <p:cxnSp>
        <p:nvCxnSpPr>
          <p:cNvPr id="124" name="Google Shape;124;p1"/>
          <p:cNvCxnSpPr/>
          <p:nvPr/>
        </p:nvCxnSpPr>
        <p:spPr>
          <a:xfrm>
            <a:off x="18290325" y="13820205"/>
            <a:ext cx="8229600" cy="0"/>
          </a:xfrm>
          <a:prstGeom prst="straightConnector1">
            <a:avLst/>
          </a:prstGeom>
          <a:noFill/>
          <a:ln w="25400" cap="flat" cmpd="sng">
            <a:solidFill>
              <a:schemeClr val="dk1"/>
            </a:solidFill>
            <a:prstDash val="dash"/>
            <a:round/>
            <a:headEnd type="none" w="sm" len="sm"/>
            <a:tailEnd type="none" w="sm" len="sm"/>
          </a:ln>
        </p:spPr>
      </p:cxnSp>
      <p:pic>
        <p:nvPicPr>
          <p:cNvPr id="125" name="Google Shape;125;p1"/>
          <p:cNvPicPr preferRelativeResize="0"/>
          <p:nvPr/>
        </p:nvPicPr>
        <p:blipFill>
          <a:blip r:embed="rId8">
            <a:alphaModFix/>
          </a:blip>
          <a:stretch>
            <a:fillRect/>
          </a:stretch>
        </p:blipFill>
        <p:spPr>
          <a:xfrm>
            <a:off x="632017" y="19771376"/>
            <a:ext cx="5365367" cy="977725"/>
          </a:xfrm>
          <a:prstGeom prst="rect">
            <a:avLst/>
          </a:prstGeom>
          <a:noFill/>
          <a:ln>
            <a:noFill/>
          </a:ln>
        </p:spPr>
      </p:pic>
      <p:sp>
        <p:nvSpPr>
          <p:cNvPr id="126" name="Google Shape;126;p1"/>
          <p:cNvSpPr txBox="1"/>
          <p:nvPr/>
        </p:nvSpPr>
        <p:spPr>
          <a:xfrm>
            <a:off x="18305991" y="13887921"/>
            <a:ext cx="8241000" cy="5924700"/>
          </a:xfrm>
          <a:prstGeom prst="rect">
            <a:avLst/>
          </a:prstGeom>
          <a:solidFill>
            <a:schemeClr val="lt1">
              <a:alpha val="62750"/>
            </a:schemeClr>
          </a:solid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en-US" sz="3500" b="1">
                <a:solidFill>
                  <a:schemeClr val="dk1"/>
                </a:solidFill>
                <a:latin typeface="Calibri"/>
                <a:ea typeface="Calibri"/>
                <a:cs typeface="Calibri"/>
                <a:sym typeface="Calibri"/>
              </a:rPr>
              <a:t>Discussion</a:t>
            </a:r>
            <a:endParaRPr sz="2700" b="1" i="0">
              <a:solidFill>
                <a:srgbClr val="212529"/>
              </a:solidFill>
              <a:latin typeface="Arial"/>
              <a:ea typeface="Arial"/>
              <a:cs typeface="Arial"/>
              <a:sym typeface="Arial"/>
            </a:endParaRPr>
          </a:p>
          <a:p>
            <a:pPr marL="0" marR="0" lvl="0" indent="0" algn="just" rtl="0">
              <a:lnSpc>
                <a:spcPct val="112500"/>
              </a:lnSpc>
              <a:spcBef>
                <a:spcPts val="1000"/>
              </a:spcBef>
              <a:spcAft>
                <a:spcPts val="0"/>
              </a:spcAft>
              <a:buNone/>
            </a:pPr>
            <a:r>
              <a:rPr lang="en-US" sz="2700" b="1">
                <a:solidFill>
                  <a:srgbClr val="212529"/>
                </a:solidFill>
              </a:rPr>
              <a:t>CNN: </a:t>
            </a:r>
            <a:r>
              <a:rPr lang="en-US" sz="2700">
                <a:solidFill>
                  <a:srgbClr val="212529"/>
                </a:solidFill>
              </a:rPr>
              <a:t>The CNN models were able to learn over the training data as well as or better than the LSTM, but this knowledge did not generalize as well to the test data. One peculiar issue is that the CNN models tend to misclassify examples as belonging to a specific subgenre, Electro House.</a:t>
            </a:r>
            <a:endParaRPr sz="2700">
              <a:solidFill>
                <a:srgbClr val="212529"/>
              </a:solidFill>
            </a:endParaRPr>
          </a:p>
          <a:p>
            <a:pPr marL="0" marR="0" lvl="0" indent="0" algn="just" rtl="0">
              <a:lnSpc>
                <a:spcPct val="112500"/>
              </a:lnSpc>
              <a:spcBef>
                <a:spcPts val="1000"/>
              </a:spcBef>
              <a:spcAft>
                <a:spcPts val="0"/>
              </a:spcAft>
              <a:buNone/>
            </a:pPr>
            <a:r>
              <a:rPr lang="en-US" sz="2700" b="1">
                <a:solidFill>
                  <a:srgbClr val="212529"/>
                </a:solidFill>
              </a:rPr>
              <a:t>RNN-LSTM: </a:t>
            </a:r>
            <a:r>
              <a:rPr lang="en-US" sz="2700">
                <a:solidFill>
                  <a:srgbClr val="212529"/>
                </a:solidFill>
              </a:rPr>
              <a:t>There wasn’t any particular subgenre which routinely confused the model, though in specific runs this may have happened due to unequal representation of the classes in the train/test split.</a:t>
            </a:r>
            <a:endParaRPr sz="2700">
              <a:solidFill>
                <a:srgbClr val="212529"/>
              </a:solidFill>
            </a:endParaRPr>
          </a:p>
        </p:txBody>
      </p:sp>
      <p:pic>
        <p:nvPicPr>
          <p:cNvPr id="127" name="Google Shape;127;p1"/>
          <p:cNvPicPr preferRelativeResize="0"/>
          <p:nvPr/>
        </p:nvPicPr>
        <p:blipFill>
          <a:blip r:embed="rId9">
            <a:alphaModFix/>
          </a:blip>
          <a:stretch>
            <a:fillRect/>
          </a:stretch>
        </p:blipFill>
        <p:spPr>
          <a:xfrm>
            <a:off x="19037311" y="773458"/>
            <a:ext cx="16531129" cy="4393800"/>
          </a:xfrm>
          <a:prstGeom prst="rect">
            <a:avLst/>
          </a:prstGeom>
          <a:noFill/>
          <a:ln>
            <a:noFill/>
          </a:ln>
        </p:spPr>
      </p:pic>
      <p:pic>
        <p:nvPicPr>
          <p:cNvPr id="128" name="Google Shape;128;p1"/>
          <p:cNvPicPr preferRelativeResize="0"/>
          <p:nvPr/>
        </p:nvPicPr>
        <p:blipFill>
          <a:blip r:embed="rId10">
            <a:alphaModFix/>
          </a:blip>
          <a:stretch>
            <a:fillRect/>
          </a:stretch>
        </p:blipFill>
        <p:spPr>
          <a:xfrm>
            <a:off x="3820019" y="2436825"/>
            <a:ext cx="10927363" cy="3531900"/>
          </a:xfrm>
          <a:prstGeom prst="rect">
            <a:avLst/>
          </a:prstGeom>
          <a:noFill/>
          <a:ln>
            <a:noFill/>
          </a:ln>
        </p:spPr>
      </p:pic>
      <p:pic>
        <p:nvPicPr>
          <p:cNvPr id="129" name="Google Shape;129;p1"/>
          <p:cNvPicPr preferRelativeResize="0"/>
          <p:nvPr/>
        </p:nvPicPr>
        <p:blipFill>
          <a:blip r:embed="rId11">
            <a:alphaModFix/>
          </a:blip>
          <a:stretch>
            <a:fillRect/>
          </a:stretch>
        </p:blipFill>
        <p:spPr>
          <a:xfrm>
            <a:off x="10604776" y="10997024"/>
            <a:ext cx="5667169" cy="977725"/>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842</Words>
  <Application>Microsoft Office PowerPoint</Application>
  <PresentationFormat>Custom</PresentationFormat>
  <Paragraphs>37</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Arial Narrow</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Ryan Cafarelli</dc:creator>
  <cp:lastModifiedBy>Ryan Cafarelli</cp:lastModifiedBy>
  <cp:revision>1</cp:revision>
  <dcterms:created xsi:type="dcterms:W3CDTF">2016-09-29T18:43:16Z</dcterms:created>
  <dcterms:modified xsi:type="dcterms:W3CDTF">2021-04-26T02:38:56Z</dcterms:modified>
</cp:coreProperties>
</file>