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Proxima Nova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ProximaNova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ProximaNova-italic.fntdata"/><Relationship Id="rId14" Type="http://schemas.openxmlformats.org/officeDocument/2006/relationships/font" Target="fonts/ProximaNova-bold.fntdata"/><Relationship Id="rId16" Type="http://schemas.openxmlformats.org/officeDocument/2006/relationships/font" Target="fonts/ProximaNova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c924384188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c924384188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c924384188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c924384188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c924384188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c924384188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c924384188_0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c924384188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c924384188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c924384188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c924384188_0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c924384188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Relationship Id="rId4" Type="http://schemas.openxmlformats.org/officeDocument/2006/relationships/image" Target="../media/image2.jpg"/><Relationship Id="rId5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arxiv.org/pdf/1808.04343v1.pdf" TargetMode="External"/><Relationship Id="rId4" Type="http://schemas.openxmlformats.org/officeDocument/2006/relationships/hyperlink" Target="https://arxiv.org/pdf/1611.01747.pdf" TargetMode="External"/><Relationship Id="rId5" Type="http://schemas.openxmlformats.org/officeDocument/2006/relationships/hyperlink" Target="https://www.aclweb.org/anthology/N16-1108.pdf" TargetMode="External"/><Relationship Id="rId6" Type="http://schemas.openxmlformats.org/officeDocument/2006/relationships/hyperlink" Target="https://arxiv.org/pdf/1605.09090v1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Improving upon the REGMAPR Model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Dylan Sholtes, Christie McDaniel, Tyler Norton, Ruslan Cahnovsky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Goal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Our goal is to improve upon the REGMAPR model for detecting entailment and contradiction between pairs of sentences.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Motivation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Our motivation came from the published results on The Stanford Natural Language Inference (SNLI) Corpus.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 results for REGMAPR were lacking information such as parameters and training accuracy. We’d like to improve upon the model and obtain this information.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What is REGMAPR?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REGMAPR uses a basic Siamese architecture with additional features of regularization(REG), matching(MA), and paraphrase detection(PR) to </a:t>
            </a:r>
            <a:r>
              <a:rPr lang="en"/>
              <a:t>classify pairs of sentences.</a:t>
            </a:r>
            <a:endParaRPr/>
          </a:p>
          <a:p>
            <a:pPr indent="0" lvl="0" marL="9144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Related Work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Similar Approaches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REGMAPR is most similar to the works of Wang and Jiang who use a compare-aggregate model to match sequences from sentence pairs.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Other similar approaches include He and Lin’s approach of modeling pairwise word interactions using a similarity focus layer allowing the model to identify word interactions for </a:t>
            </a:r>
            <a:r>
              <a:rPr lang="en"/>
              <a:t>similarity</a:t>
            </a:r>
            <a:r>
              <a:rPr lang="en"/>
              <a:t> measurements.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Differing Approaches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On the contrast, many NLP models use a BiLSTM </a:t>
            </a:r>
            <a:r>
              <a:rPr lang="en"/>
              <a:t>with</a:t>
            </a:r>
            <a:r>
              <a:rPr lang="en"/>
              <a:t> intersentence attention such as Liu’s proposed model which uses a BiLSTM with a sentence encoding module to extract relationships between sentences.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Materials</a:t>
            </a:r>
            <a:endParaRPr/>
          </a:p>
        </p:txBody>
      </p:sp>
      <p:sp>
        <p:nvSpPr>
          <p:cNvPr id="78" name="Google Shape;78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Dataset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SNLI 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Contains a training file with 550,152 sentence pairs, a dev file with 10,000 sentence pairs, and a test file with another 10,000 sentence pairs. 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Fields include pairs of sentences, two different parses from the Stanford Parser, annotator and gold labels used for classification accuracy, and unique IDs to identify each sentence pair.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Paraphrase Detection Database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PPDB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Database containing millions of paraphrases in 16 different languages used to improve language processing by making models more robust to variability and unseen words.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Used in the paraphrase detection layer of the REGMAPR model.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8600" y="0"/>
            <a:ext cx="5325400" cy="180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Methods</a:t>
            </a:r>
            <a:endParaRPr/>
          </a:p>
        </p:txBody>
      </p:sp>
      <p:sp>
        <p:nvSpPr>
          <p:cNvPr id="85" name="Google Shape;85;p17"/>
          <p:cNvSpPr txBox="1"/>
          <p:nvPr>
            <p:ph idx="1" type="body"/>
          </p:nvPr>
        </p:nvSpPr>
        <p:spPr>
          <a:xfrm>
            <a:off x="311700" y="1152475"/>
            <a:ext cx="8520600" cy="376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Siamese Architecture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Makes two or more identical subnetworks that share weights and can compare feature vectors.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Encodes sentences into vectors using BiLSTM, and uses max pooling on the intermediate states.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Four Types of Regularization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Locked Dropout is applied after the embedding layer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Simple Dropout is applied after the ReLU activation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Weight Dropout is applied to </a:t>
            </a:r>
            <a:r>
              <a:rPr lang="en"/>
              <a:t>recurring</a:t>
            </a:r>
            <a:r>
              <a:rPr lang="en"/>
              <a:t> weights in the BiLSTM encoder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L2 weight decay regularization is applied to the loss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Matching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Augments the representation of each word </a:t>
            </a:r>
            <a:r>
              <a:rPr i="1" lang="en"/>
              <a:t>t</a:t>
            </a:r>
            <a:r>
              <a:rPr lang="en"/>
              <a:t>  in </a:t>
            </a:r>
            <a:r>
              <a:rPr i="1" lang="en"/>
              <a:t>S</a:t>
            </a:r>
            <a:r>
              <a:rPr baseline="-25000" i="1" lang="en"/>
              <a:t>i</a:t>
            </a:r>
            <a:r>
              <a:rPr lang="en"/>
              <a:t> with the matching feature: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Paraphrase detection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Each word </a:t>
            </a:r>
            <a:r>
              <a:rPr i="1" lang="en"/>
              <a:t>t</a:t>
            </a:r>
            <a:r>
              <a:rPr lang="en"/>
              <a:t> in the PPDB defines the set </a:t>
            </a:r>
            <a:r>
              <a:rPr i="1" lang="en"/>
              <a:t>P</a:t>
            </a:r>
            <a:r>
              <a:rPr lang="en"/>
              <a:t>(</a:t>
            </a:r>
            <a:r>
              <a:rPr i="1" lang="en"/>
              <a:t>t</a:t>
            </a:r>
            <a:r>
              <a:rPr lang="en"/>
              <a:t>) where </a:t>
            </a:r>
            <a:r>
              <a:rPr i="1" lang="en"/>
              <a:t>t′</a:t>
            </a:r>
            <a:r>
              <a:rPr lang="en"/>
              <a:t> is the paraphrase of </a:t>
            </a:r>
            <a:r>
              <a:rPr i="1" lang="en"/>
              <a:t>t</a:t>
            </a:r>
            <a:r>
              <a:rPr lang="en"/>
              <a:t> in the PPDB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The embedding of </a:t>
            </a:r>
            <a:r>
              <a:rPr i="1" lang="en"/>
              <a:t>t</a:t>
            </a:r>
            <a:r>
              <a:rPr lang="en"/>
              <a:t> ∈ </a:t>
            </a:r>
            <a:r>
              <a:rPr i="1" lang="en"/>
              <a:t>S</a:t>
            </a:r>
            <a:r>
              <a:rPr baseline="-25000" i="1" lang="en"/>
              <a:t>i</a:t>
            </a:r>
            <a:r>
              <a:rPr lang="en"/>
              <a:t> </a:t>
            </a:r>
            <a:r>
              <a:rPr lang="en"/>
              <a:t>is augmented with P(t) using: 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6000" y="0"/>
            <a:ext cx="4306300" cy="146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54425" y="3043375"/>
            <a:ext cx="2057825" cy="292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08900" y="3689925"/>
            <a:ext cx="2631725" cy="2448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Preliminary</a:t>
            </a:r>
            <a:r>
              <a:rPr lang="en"/>
              <a:t> Results and Next Steps</a:t>
            </a:r>
            <a:endParaRPr/>
          </a:p>
        </p:txBody>
      </p:sp>
      <p:sp>
        <p:nvSpPr>
          <p:cNvPr id="94" name="Google Shape;94;p18"/>
          <p:cNvSpPr txBox="1"/>
          <p:nvPr>
            <p:ph idx="1" type="body"/>
          </p:nvPr>
        </p:nvSpPr>
        <p:spPr>
          <a:xfrm>
            <a:off x="311700" y="11016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Preliminary Results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Ran REGMAPR on the SICK dataset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SICK dataset contains 10,000 total sentences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Split SICK dataset into 2 subsets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Used 8,000 for the training set, and 2,000 for the validation set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Implemented paraphrasing and matching features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Obtained minimal loss, when running on the SICK dataset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Next Steps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Build upon our baseline model to use the SNLI dataset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Record Training </a:t>
            </a:r>
            <a:r>
              <a:rPr lang="en"/>
              <a:t>accuracy</a:t>
            </a:r>
            <a:r>
              <a:rPr lang="en"/>
              <a:t> and Test accuracy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Try to improve on the 86% Test accuracy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Change model </a:t>
            </a:r>
            <a:r>
              <a:rPr lang="en"/>
              <a:t>arguments to improve on accuracy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Works Cited</a:t>
            </a:r>
            <a:endParaRPr/>
          </a:p>
        </p:txBody>
      </p:sp>
      <p:sp>
        <p:nvSpPr>
          <p:cNvPr id="100" name="Google Shape;100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just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[1] Brahma, S. (2018). REGMAPR-Text Matching Made Easy. </a:t>
            </a:r>
            <a:r>
              <a:rPr i="1" lang="en" sz="12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arXiv preprint arXiv:1808.04343</a:t>
            </a: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</a:t>
            </a:r>
            <a:endParaRPr sz="120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https://arxiv.org/pdf/1808.04343v1.pdf</a:t>
            </a:r>
            <a:endParaRPr sz="90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just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[2] Wang, S., &amp; Jiang, J. (2016). A compare-aggregate model for matching text sequences. </a:t>
            </a:r>
            <a:r>
              <a:rPr i="1" lang="en" sz="12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arXiv preprint arXiv:1611.01747</a:t>
            </a: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</a:t>
            </a:r>
            <a:endParaRPr sz="120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 u="sng">
                <a:solidFill>
                  <a:schemeClr val="hlink"/>
                </a:solidFill>
                <a:hlinkClick r:id="rId4"/>
              </a:rPr>
              <a:t>https://arxiv.org/pdf/1611.01747.pdf</a:t>
            </a:r>
            <a:endParaRPr sz="1300"/>
          </a:p>
          <a:p>
            <a:pPr indent="-355600" lvl="0" marL="457200" rtl="0" algn="just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[3] He, H., &amp; Lin, J. (2016, June). Pairwise word interaction modeling with deep neural networks for semantic similarity measurement. In </a:t>
            </a:r>
            <a:r>
              <a:rPr i="1" lang="en" sz="12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Proceedings of the 2016 conference of the north American chapter of the Association for Computational Linguistics: human language technologies</a:t>
            </a: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(pp. 937-948).</a:t>
            </a:r>
            <a:endParaRPr sz="20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 u="sng">
                <a:solidFill>
                  <a:schemeClr val="hlink"/>
                </a:solidFill>
                <a:hlinkClick r:id="rId5"/>
              </a:rPr>
              <a:t>https://www.aclweb.org/anthology/N16-1108.pdf</a:t>
            </a:r>
            <a:endParaRPr sz="1300"/>
          </a:p>
          <a:p>
            <a:pPr indent="-355600" lvl="0" marL="457200" rtl="0" algn="just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[4] Liu, Y., Sun, C., Lin, L., &amp; Wang, X. (2016). Learning natural language inference using bidirectional LSTM model and inner-attention. </a:t>
            </a:r>
            <a:r>
              <a:rPr i="1" lang="en" sz="12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arXiv preprint arXiv:1605.09090</a:t>
            </a: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</a:t>
            </a:r>
            <a:endParaRPr sz="2000"/>
          </a:p>
          <a:p>
            <a:pPr indent="-311150" lvl="1" marL="914400" rtl="0" algn="just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 u="sng">
                <a:solidFill>
                  <a:schemeClr val="hlink"/>
                </a:solidFill>
                <a:hlinkClick r:id="rId6"/>
              </a:rPr>
              <a:t>https://arxiv.org/pdf/1605.09090v1.pdf</a:t>
            </a:r>
            <a:endParaRPr sz="13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