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m" ContentType="application/vnd.ms-excel.sheet.macroEnabled.12"/>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3" r:id="rId1"/>
  </p:sldMasterIdLst>
  <p:notesMasterIdLst>
    <p:notesMasterId r:id="rId3"/>
  </p:notesMasterIdLst>
  <p:handoutMasterIdLst>
    <p:handoutMasterId r:id="rId4"/>
  </p:handoutMasterIdLst>
  <p:sldIdLst>
    <p:sldId id="257" r:id="rId2"/>
  </p:sldIdLst>
  <p:sldSz cx="37463413" cy="2106771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32" userDrawn="1">
          <p15:clr>
            <a:srgbClr val="A4A3A4"/>
          </p15:clr>
        </p15:guide>
        <p15:guide id="2" orient="horz" pos="3396" userDrawn="1">
          <p15:clr>
            <a:srgbClr val="A4A3A4"/>
          </p15:clr>
        </p15:guide>
        <p15:guide id="3" pos="23056" userDrawn="1">
          <p15:clr>
            <a:srgbClr val="A4A3A4"/>
          </p15:clr>
        </p15:guide>
        <p15:guide id="4" pos="520" userDrawn="1">
          <p15:clr>
            <a:srgbClr val="A4A3A4"/>
          </p15:clr>
        </p15:guide>
        <p15:guide id="5" pos="5848" userDrawn="1">
          <p15:clr>
            <a:srgbClr val="A4A3A4"/>
          </p15:clr>
        </p15:guide>
        <p15:guide id="6" pos="6232" userDrawn="1">
          <p15:clr>
            <a:srgbClr val="A4A3A4"/>
          </p15:clr>
        </p15:guide>
        <p15:guide id="7" pos="11608" userDrawn="1">
          <p15:clr>
            <a:srgbClr val="A4A3A4"/>
          </p15:clr>
        </p15:guide>
        <p15:guide id="8" pos="11992" userDrawn="1">
          <p15:clr>
            <a:srgbClr val="A4A3A4"/>
          </p15:clr>
        </p15:guide>
        <p15:guide id="9" pos="17368" userDrawn="1">
          <p15:clr>
            <a:srgbClr val="A4A3A4"/>
          </p15:clr>
        </p15:guide>
        <p15:guide id="10" pos="17752" userDrawn="1">
          <p15:clr>
            <a:srgbClr val="A4A3A4"/>
          </p15:clr>
        </p15:guide>
        <p15:guide id="11" orient="horz" pos="12684" userDrawn="1">
          <p15:clr>
            <a:srgbClr val="A4A3A4"/>
          </p15:clr>
        </p15:guide>
        <p15:guide id="12" orient="horz" pos="363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1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98"/>
    <p:restoredTop sz="94655"/>
  </p:normalViewPr>
  <p:slideViewPr>
    <p:cSldViewPr snapToGrid="0" snapToObjects="1">
      <p:cViewPr varScale="1">
        <p:scale>
          <a:sx n="37" d="100"/>
          <a:sy n="37" d="100"/>
        </p:scale>
        <p:origin x="368" y="608"/>
      </p:cViewPr>
      <p:guideLst>
        <p:guide orient="horz" pos="3132"/>
        <p:guide orient="horz" pos="3396"/>
        <p:guide pos="23056"/>
        <p:guide pos="520"/>
        <p:guide pos="5848"/>
        <p:guide pos="6232"/>
        <p:guide pos="11608"/>
        <p:guide pos="11992"/>
        <p:guide pos="17368"/>
        <p:guide pos="17752"/>
        <p:guide orient="horz" pos="12684"/>
        <p:guide orient="horz" pos="3636"/>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3" d="100"/>
          <a:sy n="93" d="100"/>
        </p:scale>
        <p:origin x="3784"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Macro-Enabled_Worksheet1.xlsm"/></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Macro-Enabled_Worksheet2.xlsm"/></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Macro-Enabled_Worksheet3.xlsm"/></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1" i="0" u="none" strike="noStrike" kern="1200" spc="0" baseline="0">
                <a:solidFill>
                  <a:schemeClr val="tx1"/>
                </a:solidFill>
                <a:latin typeface="+mn-lt"/>
                <a:ea typeface="+mn-ea"/>
                <a:cs typeface="+mn-cs"/>
              </a:defRPr>
            </a:pPr>
            <a:r>
              <a:rPr lang="en-US" sz="2800" b="1" dirty="0">
                <a:solidFill>
                  <a:schemeClr val="tx1">
                    <a:lumMod val="75000"/>
                  </a:schemeClr>
                </a:solidFill>
              </a:rPr>
              <a:t>Chart</a:t>
            </a:r>
            <a:r>
              <a:rPr lang="en-US" sz="2800" b="1" baseline="0" dirty="0">
                <a:solidFill>
                  <a:schemeClr val="tx1">
                    <a:lumMod val="75000"/>
                  </a:schemeClr>
                </a:solidFill>
              </a:rPr>
              <a:t> Title</a:t>
            </a:r>
            <a:endParaRPr lang="en-US" sz="2800" b="1" dirty="0">
              <a:solidFill>
                <a:schemeClr val="tx1">
                  <a:lumMod val="75000"/>
                </a:schemeClr>
              </a:solidFill>
            </a:endParaRPr>
          </a:p>
        </c:rich>
      </c:tx>
      <c:layout>
        <c:manualLayout>
          <c:xMode val="edge"/>
          <c:yMode val="edge"/>
          <c:x val="0.27172467561733199"/>
          <c:y val="7.74418450283028E-2"/>
        </c:manualLayout>
      </c:layout>
      <c:overlay val="0"/>
      <c:spPr>
        <a:noFill/>
        <a:ln w="22320">
          <a:noFill/>
        </a:ln>
      </c:spPr>
    </c:title>
    <c:autoTitleDeleted val="0"/>
    <c:plotArea>
      <c:layout>
        <c:manualLayout>
          <c:layoutTarget val="inner"/>
          <c:xMode val="edge"/>
          <c:yMode val="edge"/>
          <c:x val="0.22653482922166901"/>
          <c:y val="0.25066558538822198"/>
          <c:w val="0.48851480408394199"/>
          <c:h val="0.56265651418469398"/>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C2B2-E842-AC3C-541F81B1A67A}"/>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C2B2-E842-AC3C-541F81B1A67A}"/>
              </c:ext>
            </c:extLst>
          </c:dPt>
          <c:dPt>
            <c:idx val="2"/>
            <c:bubble3D val="0"/>
            <c:spPr>
              <a:solidFill>
                <a:srgbClr val="E56D54"/>
              </a:solidFill>
              <a:ln w="11160">
                <a:solidFill>
                  <a:srgbClr val="FFFFFF"/>
                </a:solidFill>
                <a:prstDash val="solid"/>
              </a:ln>
            </c:spPr>
            <c:extLst>
              <c:ext xmlns:c16="http://schemas.microsoft.com/office/drawing/2014/chart" uri="{C3380CC4-5D6E-409C-BE32-E72D297353CC}">
                <c16:uniqueId val="{00000005-C2B2-E842-AC3C-541F81B1A67A}"/>
              </c:ext>
            </c:extLst>
          </c:dPt>
          <c:cat>
            <c:strRef>
              <c:f>Sheet1!$A$2:$A$4</c:f>
              <c:strCache>
                <c:ptCount val="3"/>
                <c:pt idx="0">
                  <c:v>Series 1</c:v>
                </c:pt>
                <c:pt idx="1">
                  <c:v>Series 2</c:v>
                </c:pt>
                <c:pt idx="2">
                  <c:v>Series 3</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6-C2B2-E842-AC3C-541F81B1A67A}"/>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ayout>
        <c:manualLayout>
          <c:xMode val="edge"/>
          <c:yMode val="edge"/>
          <c:x val="7.1208452113017805E-4"/>
          <c:y val="0.83775876038155295"/>
          <c:w val="0.99380536111794004"/>
          <c:h val="0.162241239618447"/>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lumMod val="75000"/>
                </a:schemeClr>
              </a:solidFill>
              <a:latin typeface="+mn-lt"/>
              <a:ea typeface="+mn-ea"/>
              <a:cs typeface="+mn-cs"/>
            </a:defRPr>
          </a:pPr>
          <a:endParaRPr lang="en-US"/>
        </a:p>
      </c:txPr>
    </c:legend>
    <c:plotVisOnly val="1"/>
    <c:dispBlanksAs val="gap"/>
    <c:showDLblsOverMax val="0"/>
  </c:chart>
  <c:spPr>
    <a:noFill/>
    <a:ln>
      <a:noFill/>
    </a:ln>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970" b="1" i="0" u="none" strike="noStrike" kern="1200" spc="0" baseline="0">
                <a:solidFill>
                  <a:schemeClr val="tx1">
                    <a:lumMod val="75000"/>
                  </a:schemeClr>
                </a:solidFill>
                <a:latin typeface="Arial" charset="0"/>
                <a:ea typeface="Arial" charset="0"/>
                <a:cs typeface="Arial" charset="0"/>
              </a:defRPr>
            </a:pPr>
            <a:r>
              <a:rPr lang="en-US" sz="2800" b="1" dirty="0">
                <a:solidFill>
                  <a:schemeClr val="tx1">
                    <a:lumMod val="75000"/>
                  </a:schemeClr>
                </a:solidFill>
                <a:latin typeface="Arial" charset="0"/>
                <a:ea typeface="Arial" charset="0"/>
                <a:cs typeface="Arial" charset="0"/>
              </a:rPr>
              <a:t>Chart</a:t>
            </a:r>
            <a:r>
              <a:rPr lang="en-US" sz="2800" b="1" baseline="0" dirty="0">
                <a:solidFill>
                  <a:schemeClr val="tx1">
                    <a:lumMod val="75000"/>
                  </a:schemeClr>
                </a:solidFill>
                <a:latin typeface="Arial" charset="0"/>
                <a:ea typeface="Arial" charset="0"/>
                <a:cs typeface="Arial" charset="0"/>
              </a:rPr>
              <a:t> Title</a:t>
            </a:r>
            <a:endParaRPr lang="en-US" sz="2800" b="1" dirty="0">
              <a:solidFill>
                <a:schemeClr val="tx1">
                  <a:lumMod val="75000"/>
                </a:schemeClr>
              </a:solidFill>
              <a:latin typeface="Arial" charset="0"/>
              <a:ea typeface="Arial" charset="0"/>
              <a:cs typeface="Arial" charset="0"/>
            </a:endParaRPr>
          </a:p>
        </c:rich>
      </c:tx>
      <c:layout>
        <c:manualLayout>
          <c:xMode val="edge"/>
          <c:yMode val="edge"/>
          <c:x val="0.37393724037690401"/>
          <c:y val="2.7265234382402199E-2"/>
        </c:manualLayout>
      </c:layout>
      <c:overlay val="0"/>
      <c:spPr>
        <a:noFill/>
        <a:ln w="37084">
          <a:noFill/>
        </a:ln>
      </c:spPr>
    </c:title>
    <c:autoTitleDeleted val="0"/>
    <c:plotArea>
      <c:layout>
        <c:manualLayout>
          <c:layoutTarget val="inner"/>
          <c:xMode val="edge"/>
          <c:yMode val="edge"/>
          <c:x val="7.1945587198555094E-2"/>
          <c:y val="0.18243447742298799"/>
          <c:w val="0.89237340955380096"/>
          <c:h val="0.57696002376578404"/>
        </c:manualLayout>
      </c:layout>
      <c:barChart>
        <c:barDir val="col"/>
        <c:grouping val="clustered"/>
        <c:varyColors val="0"/>
        <c:ser>
          <c:idx val="0"/>
          <c:order val="0"/>
          <c:tx>
            <c:strRef>
              <c:f>Sheet1!$B$1</c:f>
              <c:strCache>
                <c:ptCount val="1"/>
                <c:pt idx="0">
                  <c:v>Series 1</c:v>
                </c:pt>
              </c:strCache>
            </c:strRef>
          </c:tx>
          <c:spPr>
            <a:solidFill>
              <a:srgbClr val="005BBB"/>
            </a:solidFill>
            <a:ln w="37084">
              <a:noFill/>
            </a:ln>
          </c:spPr>
          <c:invertIfNegative val="0"/>
          <c:cat>
            <c:strRef>
              <c:f>Sheet1!$A$2:$A$5</c:f>
              <c:strCache>
                <c:ptCount val="4"/>
                <c:pt idx="0">
                  <c:v>category </c:v>
                </c:pt>
                <c:pt idx="1">
                  <c:v>category </c:v>
                </c:pt>
                <c:pt idx="2">
                  <c:v>category </c:v>
                </c:pt>
                <c:pt idx="3">
                  <c:v>category </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E35F-C249-9A40-082838D8D88F}"/>
            </c:ext>
          </c:extLst>
        </c:ser>
        <c:ser>
          <c:idx val="1"/>
          <c:order val="1"/>
          <c:tx>
            <c:strRef>
              <c:f>Sheet1!$C$1</c:f>
              <c:strCache>
                <c:ptCount val="1"/>
                <c:pt idx="0">
                  <c:v>Series 2</c:v>
                </c:pt>
              </c:strCache>
            </c:strRef>
          </c:tx>
          <c:spPr>
            <a:solidFill>
              <a:srgbClr val="41B6E6"/>
            </a:solidFill>
            <a:ln w="37084">
              <a:noFill/>
            </a:ln>
          </c:spPr>
          <c:invertIfNegative val="0"/>
          <c:cat>
            <c:strRef>
              <c:f>Sheet1!$A$2:$A$5</c:f>
              <c:strCache>
                <c:ptCount val="4"/>
                <c:pt idx="0">
                  <c:v>category </c:v>
                </c:pt>
                <c:pt idx="1">
                  <c:v>category </c:v>
                </c:pt>
                <c:pt idx="2">
                  <c:v>category </c:v>
                </c:pt>
                <c:pt idx="3">
                  <c:v>category </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E35F-C249-9A40-082838D8D88F}"/>
            </c:ext>
          </c:extLst>
        </c:ser>
        <c:ser>
          <c:idx val="2"/>
          <c:order val="2"/>
          <c:tx>
            <c:strRef>
              <c:f>Sheet1!$D$1</c:f>
              <c:strCache>
                <c:ptCount val="1"/>
                <c:pt idx="0">
                  <c:v>Series 3</c:v>
                </c:pt>
              </c:strCache>
            </c:strRef>
          </c:tx>
          <c:spPr>
            <a:solidFill>
              <a:srgbClr val="E56D54"/>
            </a:solidFill>
            <a:ln w="37084">
              <a:noFill/>
            </a:ln>
          </c:spPr>
          <c:invertIfNegative val="0"/>
          <c:cat>
            <c:strRef>
              <c:f>Sheet1!$A$2:$A$5</c:f>
              <c:strCache>
                <c:ptCount val="4"/>
                <c:pt idx="0">
                  <c:v>category </c:v>
                </c:pt>
                <c:pt idx="1">
                  <c:v>category </c:v>
                </c:pt>
                <c:pt idx="2">
                  <c:v>category </c:v>
                </c:pt>
                <c:pt idx="3">
                  <c:v>category </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E35F-C249-9A40-082838D8D88F}"/>
            </c:ext>
          </c:extLst>
        </c:ser>
        <c:dLbls>
          <c:showLegendKey val="0"/>
          <c:showVal val="0"/>
          <c:showCatName val="0"/>
          <c:showSerName val="0"/>
          <c:showPercent val="0"/>
          <c:showBubbleSize val="0"/>
        </c:dLbls>
        <c:gapWidth val="219"/>
        <c:overlap val="-27"/>
        <c:axId val="-2115156000"/>
        <c:axId val="-2114716240"/>
      </c:barChart>
      <c:catAx>
        <c:axId val="-2115156000"/>
        <c:scaling>
          <c:orientation val="minMax"/>
        </c:scaling>
        <c:delete val="0"/>
        <c:axPos val="b"/>
        <c:numFmt formatCode="General" sourceLinked="1"/>
        <c:majorTickMark val="none"/>
        <c:minorTickMark val="none"/>
        <c:tickLblPos val="nextTo"/>
        <c:spPr>
          <a:noFill/>
          <a:ln w="87983" cap="flat" cmpd="sng" algn="ctr">
            <a:solidFill>
              <a:schemeClr val="bg2">
                <a:lumMod val="50000"/>
              </a:schemeClr>
            </a:solidFill>
            <a:round/>
          </a:ln>
          <a:effectLst/>
        </c:spPr>
        <c:txPr>
          <a:bodyPr rot="-60000000" spcFirstLastPara="1" vertOverflow="ellipsis" vert="horz" wrap="square" anchor="ctr" anchorCtr="1"/>
          <a:lstStyle/>
          <a:p>
            <a:pPr>
              <a:defRPr sz="2800" b="0" i="0" u="none" strike="noStrike" kern="1200" baseline="0">
                <a:solidFill>
                  <a:schemeClr val="tx1">
                    <a:lumMod val="75000"/>
                  </a:schemeClr>
                </a:solidFill>
                <a:latin typeface="Arial" charset="0"/>
                <a:ea typeface="Arial" charset="0"/>
                <a:cs typeface="Arial" charset="0"/>
              </a:defRPr>
            </a:pPr>
            <a:endParaRPr lang="en-US"/>
          </a:p>
        </c:txPr>
        <c:crossAx val="-2114716240"/>
        <c:crosses val="autoZero"/>
        <c:auto val="1"/>
        <c:lblAlgn val="ctr"/>
        <c:lblOffset val="100"/>
        <c:noMultiLvlLbl val="0"/>
      </c:catAx>
      <c:valAx>
        <c:axId val="-2114716240"/>
        <c:scaling>
          <c:orientation val="minMax"/>
        </c:scaling>
        <c:delete val="0"/>
        <c:axPos val="l"/>
        <c:majorGridlines>
          <c:spPr>
            <a:ln w="20304" cap="flat" cmpd="sng" algn="ctr">
              <a:solidFill>
                <a:schemeClr val="tx1">
                  <a:lumMod val="60000"/>
                  <a:lumOff val="40000"/>
                </a:schemeClr>
              </a:solidFill>
              <a:prstDash val="dash"/>
              <a:round/>
            </a:ln>
            <a:effectLst/>
          </c:spPr>
        </c:majorGridlines>
        <c:numFmt formatCode="General" sourceLinked="1"/>
        <c:majorTickMark val="none"/>
        <c:minorTickMark val="none"/>
        <c:tickLblPos val="nextTo"/>
        <c:spPr>
          <a:ln w="9271">
            <a:noFill/>
          </a:ln>
        </c:spPr>
        <c:txPr>
          <a:bodyPr rot="-60000000" spcFirstLastPara="1" vertOverflow="ellipsis" vert="horz" wrap="square" anchor="ctr" anchorCtr="1"/>
          <a:lstStyle/>
          <a:p>
            <a:pPr>
              <a:defRPr sz="2552" b="0" i="0" u="none" strike="noStrike" kern="1200" baseline="0">
                <a:solidFill>
                  <a:schemeClr val="tx1">
                    <a:lumMod val="75000"/>
                  </a:schemeClr>
                </a:solidFill>
                <a:latin typeface="Arial" charset="0"/>
                <a:ea typeface="Arial" charset="0"/>
                <a:cs typeface="Arial" charset="0"/>
              </a:defRPr>
            </a:pPr>
            <a:endParaRPr lang="en-US"/>
          </a:p>
        </c:txPr>
        <c:crossAx val="-2115156000"/>
        <c:crosses val="autoZero"/>
        <c:crossBetween val="between"/>
      </c:valAx>
      <c:spPr>
        <a:noFill/>
        <a:ln w="37084">
          <a:noFill/>
        </a:ln>
      </c:spPr>
    </c:plotArea>
    <c:legend>
      <c:legendPos val="b"/>
      <c:legendEntry>
        <c:idx val="0"/>
        <c:txPr>
          <a:bodyPr rot="0" spcFirstLastPara="1" vertOverflow="ellipsis" vert="horz" wrap="square" anchor="ctr" anchorCtr="1"/>
          <a:lstStyle/>
          <a:p>
            <a:pPr>
              <a:defRPr sz="2400" b="0" i="0" u="none" strike="noStrike" kern="1200" baseline="0">
                <a:solidFill>
                  <a:schemeClr val="tx1">
                    <a:lumMod val="75000"/>
                  </a:schemeClr>
                </a:solidFill>
                <a:latin typeface="Arial" charset="0"/>
                <a:ea typeface="Arial" charset="0"/>
                <a:cs typeface="Arial" charset="0"/>
              </a:defRPr>
            </a:pPr>
            <a:endParaRPr lang="en-US"/>
          </a:p>
        </c:txPr>
      </c:legendEntry>
      <c:layout>
        <c:manualLayout>
          <c:xMode val="edge"/>
          <c:yMode val="edge"/>
          <c:x val="0.204359298821468"/>
          <c:y val="0.93121243896543104"/>
          <c:w val="0.62926879304402294"/>
          <c:h val="6.0968015008725798E-2"/>
        </c:manualLayout>
      </c:layout>
      <c:overlay val="0"/>
      <c:spPr>
        <a:noFill/>
        <a:ln w="37084">
          <a:noFill/>
        </a:ln>
      </c:spPr>
      <c:txPr>
        <a:bodyPr rot="0" spcFirstLastPara="1" vertOverflow="ellipsis" vert="horz" wrap="square" anchor="ctr" anchorCtr="1"/>
        <a:lstStyle/>
        <a:p>
          <a:pPr>
            <a:defRPr sz="2400" b="0" i="0" u="none" strike="noStrike" kern="1200" baseline="0">
              <a:solidFill>
                <a:schemeClr val="tx1">
                  <a:lumMod val="75000"/>
                </a:schemeClr>
              </a:solidFill>
              <a:latin typeface="Arial" charset="0"/>
              <a:ea typeface="Arial" charset="0"/>
              <a:cs typeface="Arial" charset="0"/>
            </a:defRPr>
          </a:pPr>
          <a:endParaRPr lang="en-US"/>
        </a:p>
      </c:txPr>
    </c:legend>
    <c:plotVisOnly val="1"/>
    <c:dispBlanksAs val="gap"/>
    <c:showDLblsOverMax val="0"/>
  </c:chart>
  <c:spPr>
    <a:solidFill>
      <a:schemeClr val="bg1">
        <a:alpha val="62000"/>
      </a:schemeClr>
    </a:solid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1" i="0" u="none" strike="noStrike" kern="1200" spc="0" baseline="0">
                <a:solidFill>
                  <a:schemeClr val="tx1"/>
                </a:solidFill>
                <a:latin typeface="+mn-lt"/>
                <a:ea typeface="+mn-ea"/>
                <a:cs typeface="+mn-cs"/>
              </a:defRPr>
            </a:pPr>
            <a:r>
              <a:rPr lang="en-US" sz="2800" b="1" dirty="0">
                <a:solidFill>
                  <a:schemeClr val="tx1">
                    <a:lumMod val="75000"/>
                  </a:schemeClr>
                </a:solidFill>
              </a:rPr>
              <a:t>Chart</a:t>
            </a:r>
            <a:r>
              <a:rPr lang="en-US" sz="2800" b="1" baseline="0" dirty="0">
                <a:solidFill>
                  <a:schemeClr val="tx1">
                    <a:lumMod val="75000"/>
                  </a:schemeClr>
                </a:solidFill>
              </a:rPr>
              <a:t> Title</a:t>
            </a:r>
            <a:endParaRPr lang="en-US" sz="2800" b="1" dirty="0">
              <a:solidFill>
                <a:schemeClr val="tx1">
                  <a:lumMod val="75000"/>
                </a:schemeClr>
              </a:solidFill>
            </a:endParaRPr>
          </a:p>
        </c:rich>
      </c:tx>
      <c:layout>
        <c:manualLayout>
          <c:xMode val="edge"/>
          <c:yMode val="edge"/>
          <c:x val="0.29494966083154001"/>
          <c:y val="4.0397276228172303E-2"/>
        </c:manualLayout>
      </c:layout>
      <c:overlay val="0"/>
      <c:spPr>
        <a:noFill/>
        <a:ln w="22320">
          <a:noFill/>
        </a:ln>
      </c:spPr>
    </c:title>
    <c:autoTitleDeleted val="0"/>
    <c:plotArea>
      <c:layout>
        <c:manualLayout>
          <c:layoutTarget val="inner"/>
          <c:xMode val="edge"/>
          <c:yMode val="edge"/>
          <c:x val="0.20355265050854912"/>
          <c:y val="0.21490446824791073"/>
          <c:w val="0.50730906448860502"/>
          <c:h val="0.54100999944999595"/>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A8D4-0F4E-BB31-7E528A292E00}"/>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A8D4-0F4E-BB31-7E528A292E00}"/>
              </c:ext>
            </c:extLst>
          </c:dPt>
          <c:dPt>
            <c:idx val="2"/>
            <c:bubble3D val="0"/>
            <c:spPr>
              <a:solidFill>
                <a:srgbClr val="E56D54"/>
              </a:solidFill>
              <a:ln w="11160">
                <a:solidFill>
                  <a:srgbClr val="FFFFFF"/>
                </a:solidFill>
                <a:prstDash val="solid"/>
              </a:ln>
            </c:spPr>
            <c:extLst>
              <c:ext xmlns:c16="http://schemas.microsoft.com/office/drawing/2014/chart" uri="{C3380CC4-5D6E-409C-BE32-E72D297353CC}">
                <c16:uniqueId val="{00000005-A8D4-0F4E-BB31-7E528A292E00}"/>
              </c:ext>
            </c:extLst>
          </c:dPt>
          <c:cat>
            <c:strRef>
              <c:f>Sheet1!$A$2:$A$4</c:f>
              <c:strCache>
                <c:ptCount val="3"/>
                <c:pt idx="0">
                  <c:v>Series 1</c:v>
                </c:pt>
                <c:pt idx="1">
                  <c:v>Series 2</c:v>
                </c:pt>
                <c:pt idx="2">
                  <c:v>Series 3</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6-A8D4-0F4E-BB31-7E528A292E00}"/>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ayout>
        <c:manualLayout>
          <c:xMode val="edge"/>
          <c:yMode val="edge"/>
          <c:x val="0.12065656716458401"/>
          <c:y val="0.74866262301504205"/>
          <c:w val="0.82380589810197802"/>
          <c:h val="0.20538308693797999"/>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lumMod val="75000"/>
                </a:schemeClr>
              </a:solidFill>
              <a:latin typeface="+mn-lt"/>
              <a:ea typeface="+mn-ea"/>
              <a:cs typeface="+mn-cs"/>
            </a:defRPr>
          </a:pPr>
          <a:endParaRPr lang="en-US"/>
        </a:p>
      </c:txPr>
    </c:legend>
    <c:plotVisOnly val="1"/>
    <c:dispBlanksAs val="gap"/>
    <c:showDLblsOverMax val="0"/>
  </c:chart>
  <c:spPr>
    <a:noFill/>
    <a:ln>
      <a:noFill/>
    </a:ln>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1" i="0" u="none" strike="noStrike" kern="1200" spc="0" baseline="0">
                <a:solidFill>
                  <a:schemeClr val="tx1"/>
                </a:solidFill>
                <a:latin typeface="+mn-lt"/>
                <a:ea typeface="+mn-ea"/>
                <a:cs typeface="+mn-cs"/>
              </a:defRPr>
            </a:pPr>
            <a:r>
              <a:rPr lang="en-US" sz="2800" b="1" dirty="0">
                <a:solidFill>
                  <a:schemeClr val="tx1">
                    <a:lumMod val="75000"/>
                  </a:schemeClr>
                </a:solidFill>
              </a:rPr>
              <a:t>Chart</a:t>
            </a:r>
            <a:r>
              <a:rPr lang="en-US" sz="2800" b="1" baseline="0" dirty="0">
                <a:solidFill>
                  <a:schemeClr val="tx1">
                    <a:lumMod val="75000"/>
                  </a:schemeClr>
                </a:solidFill>
              </a:rPr>
              <a:t> Title</a:t>
            </a:r>
            <a:endParaRPr lang="en-US" sz="2800" b="1" dirty="0">
              <a:solidFill>
                <a:schemeClr val="tx1">
                  <a:lumMod val="75000"/>
                </a:schemeClr>
              </a:solidFill>
            </a:endParaRPr>
          </a:p>
        </c:rich>
      </c:tx>
      <c:layout>
        <c:manualLayout>
          <c:xMode val="edge"/>
          <c:yMode val="edge"/>
          <c:x val="0.30669954729589999"/>
          <c:y val="3.47167193867726E-2"/>
        </c:manualLayout>
      </c:layout>
      <c:overlay val="0"/>
      <c:spPr>
        <a:noFill/>
        <a:ln w="22320">
          <a:noFill/>
        </a:ln>
      </c:spPr>
    </c:title>
    <c:autoTitleDeleted val="0"/>
    <c:plotArea>
      <c:layout>
        <c:manualLayout>
          <c:layoutTarget val="inner"/>
          <c:xMode val="edge"/>
          <c:yMode val="edge"/>
          <c:x val="0.22653482108432799"/>
          <c:y val="0.18120462338795801"/>
          <c:w val="0.48473346192029199"/>
          <c:h val="0.51672947932656998"/>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30FA-6C4D-B336-B18FBE05DA65}"/>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30FA-6C4D-B336-B18FBE05DA65}"/>
              </c:ext>
            </c:extLst>
          </c:dPt>
          <c:dPt>
            <c:idx val="2"/>
            <c:bubble3D val="0"/>
            <c:spPr>
              <a:solidFill>
                <a:srgbClr val="E56D54"/>
              </a:solidFill>
              <a:ln w="11160">
                <a:solidFill>
                  <a:srgbClr val="FFFFFF"/>
                </a:solidFill>
                <a:prstDash val="solid"/>
              </a:ln>
            </c:spPr>
            <c:extLst>
              <c:ext xmlns:c16="http://schemas.microsoft.com/office/drawing/2014/chart" uri="{C3380CC4-5D6E-409C-BE32-E72D297353CC}">
                <c16:uniqueId val="{00000005-30FA-6C4D-B336-B18FBE05DA65}"/>
              </c:ext>
            </c:extLst>
          </c:dPt>
          <c:cat>
            <c:strRef>
              <c:f>Sheet1!$A$2:$A$4</c:f>
              <c:strCache>
                <c:ptCount val="3"/>
                <c:pt idx="0">
                  <c:v>Series 1</c:v>
                </c:pt>
                <c:pt idx="1">
                  <c:v>Series 2</c:v>
                </c:pt>
                <c:pt idx="2">
                  <c:v>Series 3</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6-30FA-6C4D-B336-B18FBE05DA65}"/>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ayout>
        <c:manualLayout>
          <c:xMode val="edge"/>
          <c:yMode val="edge"/>
          <c:x val="8.5597560926594193E-2"/>
          <c:y val="0.76555449419761401"/>
          <c:w val="0.77998478035343699"/>
          <c:h val="0.195146433674663"/>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lumMod val="75000"/>
                </a:schemeClr>
              </a:solidFill>
              <a:latin typeface="+mn-lt"/>
              <a:ea typeface="+mn-ea"/>
              <a:cs typeface="+mn-cs"/>
            </a:defRPr>
          </a:pPr>
          <a:endParaRPr lang="en-US"/>
        </a:p>
      </c:txPr>
    </c:legend>
    <c:plotVisOnly val="1"/>
    <c:dispBlanksAs val="gap"/>
    <c:showDLblsOverMax val="0"/>
  </c:chart>
  <c:spPr>
    <a:noFill/>
    <a:ln>
      <a:noFill/>
    </a:ln>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836533-E22B-2B4C-B5E8-F902600A42DB}" type="datetimeFigureOut">
              <a:rPr lang="en-US" smtClean="0"/>
              <a:t>4/1/20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EBDD426-1ACA-1E4C-AE87-A547C473B7D0}" type="slidenum">
              <a:rPr lang="en-US" smtClean="0"/>
              <a:t>‹#›</a:t>
            </a:fld>
            <a:endParaRPr lang="en-US"/>
          </a:p>
        </p:txBody>
      </p:sp>
    </p:spTree>
    <p:extLst>
      <p:ext uri="{BB962C8B-B14F-4D97-AF65-F5344CB8AC3E}">
        <p14:creationId xmlns:p14="http://schemas.microsoft.com/office/powerpoint/2010/main" val="1134278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386D7A-222B-BC4E-982C-46748DC477C8}" type="datetimeFigureOut">
              <a:rPr lang="en-US" smtClean="0"/>
              <a:t>4/1/20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F0EF6E-EB4E-C743-B793-CD7D10150F81}" type="slidenum">
              <a:rPr lang="en-US" smtClean="0"/>
              <a:t>‹#›</a:t>
            </a:fld>
            <a:endParaRPr lang="en-US"/>
          </a:p>
        </p:txBody>
      </p:sp>
    </p:spTree>
    <p:extLst>
      <p:ext uri="{BB962C8B-B14F-4D97-AF65-F5344CB8AC3E}">
        <p14:creationId xmlns:p14="http://schemas.microsoft.com/office/powerpoint/2010/main" val="1925180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F0EF6E-EB4E-C743-B793-CD7D10150F81}" type="slidenum">
              <a:rPr lang="en-US" smtClean="0"/>
              <a:t>1</a:t>
            </a:fld>
            <a:endParaRPr lang="en-US"/>
          </a:p>
        </p:txBody>
      </p:sp>
    </p:spTree>
    <p:extLst>
      <p:ext uri="{BB962C8B-B14F-4D97-AF65-F5344CB8AC3E}">
        <p14:creationId xmlns:p14="http://schemas.microsoft.com/office/powerpoint/2010/main" val="374419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36CF7-EEFA-C041-A4C7-C6B8C9DD8827}"/>
              </a:ext>
            </a:extLst>
          </p:cNvPr>
          <p:cNvSpPr>
            <a:spLocks noGrp="1"/>
          </p:cNvSpPr>
          <p:nvPr>
            <p:ph type="ctrTitle"/>
          </p:nvPr>
        </p:nvSpPr>
        <p:spPr>
          <a:xfrm>
            <a:off x="4682927" y="3447889"/>
            <a:ext cx="28097560" cy="7334685"/>
          </a:xfrm>
        </p:spPr>
        <p:txBody>
          <a:bodyPr anchor="b"/>
          <a:lstStyle>
            <a:lvl1pPr algn="ctr">
              <a:defRPr sz="18432"/>
            </a:lvl1pPr>
          </a:lstStyle>
          <a:p>
            <a:r>
              <a:rPr lang="en-US"/>
              <a:t>Click to edit Master title style</a:t>
            </a:r>
          </a:p>
        </p:txBody>
      </p:sp>
      <p:sp>
        <p:nvSpPr>
          <p:cNvPr id="3" name="Subtitle 2">
            <a:extLst>
              <a:ext uri="{FF2B5EF4-FFF2-40B4-BE49-F238E27FC236}">
                <a16:creationId xmlns:a16="http://schemas.microsoft.com/office/drawing/2014/main" id="{66FC3FC8-0D33-0B42-A04A-DA887192EF12}"/>
              </a:ext>
            </a:extLst>
          </p:cNvPr>
          <p:cNvSpPr>
            <a:spLocks noGrp="1"/>
          </p:cNvSpPr>
          <p:nvPr>
            <p:ph type="subTitle" idx="1"/>
          </p:nvPr>
        </p:nvSpPr>
        <p:spPr>
          <a:xfrm>
            <a:off x="4682927" y="11065427"/>
            <a:ext cx="28097560" cy="5086486"/>
          </a:xfrm>
        </p:spPr>
        <p:txBody>
          <a:bodyPr/>
          <a:lstStyle>
            <a:lvl1pPr marL="0" indent="0" algn="ctr">
              <a:buNone/>
              <a:defRPr sz="7373"/>
            </a:lvl1pPr>
            <a:lvl2pPr marL="1404518" indent="0" algn="ctr">
              <a:buNone/>
              <a:defRPr sz="6144"/>
            </a:lvl2pPr>
            <a:lvl3pPr marL="2809037" indent="0" algn="ctr">
              <a:buNone/>
              <a:defRPr sz="5530"/>
            </a:lvl3pPr>
            <a:lvl4pPr marL="4213555" indent="0" algn="ctr">
              <a:buNone/>
              <a:defRPr sz="4915"/>
            </a:lvl4pPr>
            <a:lvl5pPr marL="5618074" indent="0" algn="ctr">
              <a:buNone/>
              <a:defRPr sz="4915"/>
            </a:lvl5pPr>
            <a:lvl6pPr marL="7022592" indent="0" algn="ctr">
              <a:buNone/>
              <a:defRPr sz="4915"/>
            </a:lvl6pPr>
            <a:lvl7pPr marL="8427110" indent="0" algn="ctr">
              <a:buNone/>
              <a:defRPr sz="4915"/>
            </a:lvl7pPr>
            <a:lvl8pPr marL="9831629" indent="0" algn="ctr">
              <a:buNone/>
              <a:defRPr sz="4915"/>
            </a:lvl8pPr>
            <a:lvl9pPr marL="11236147" indent="0" algn="ctr">
              <a:buNone/>
              <a:defRPr sz="4915"/>
            </a:lvl9pPr>
          </a:lstStyle>
          <a:p>
            <a:r>
              <a:rPr lang="en-US"/>
              <a:t>Click to edit Master subtitle style</a:t>
            </a:r>
          </a:p>
        </p:txBody>
      </p:sp>
      <p:sp>
        <p:nvSpPr>
          <p:cNvPr id="4" name="Date Placeholder 3">
            <a:extLst>
              <a:ext uri="{FF2B5EF4-FFF2-40B4-BE49-F238E27FC236}">
                <a16:creationId xmlns:a16="http://schemas.microsoft.com/office/drawing/2014/main" id="{49152DF3-C78E-1446-9ACE-E5D51BB23D8A}"/>
              </a:ext>
            </a:extLst>
          </p:cNvPr>
          <p:cNvSpPr>
            <a:spLocks noGrp="1"/>
          </p:cNvSpPr>
          <p:nvPr>
            <p:ph type="dt" sz="half" idx="10"/>
          </p:nvPr>
        </p:nvSpPr>
        <p:spPr/>
        <p:txBody>
          <a:bodyPr/>
          <a:lstStyle/>
          <a:p>
            <a:fld id="{C764DE79-268F-4C1A-8933-263129D2AF90}" type="datetimeFigureOut">
              <a:rPr lang="en-US" smtClean="0"/>
              <a:t>4/1/20</a:t>
            </a:fld>
            <a:endParaRPr lang="en-US" dirty="0"/>
          </a:p>
        </p:txBody>
      </p:sp>
      <p:sp>
        <p:nvSpPr>
          <p:cNvPr id="5" name="Footer Placeholder 4">
            <a:extLst>
              <a:ext uri="{FF2B5EF4-FFF2-40B4-BE49-F238E27FC236}">
                <a16:creationId xmlns:a16="http://schemas.microsoft.com/office/drawing/2014/main" id="{5EF17162-8BFF-154C-9181-EE5C3F368C8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AFC7EA-704E-5F47-850E-2174B6E95848}"/>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380183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6CE8A-E7B7-C34A-B943-76E8000843E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7D384F-5CC2-9A4E-8024-3B36E97C31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54E89A-7DCE-A04B-AEA2-A8198D5651B6}"/>
              </a:ext>
            </a:extLst>
          </p:cNvPr>
          <p:cNvSpPr>
            <a:spLocks noGrp="1"/>
          </p:cNvSpPr>
          <p:nvPr>
            <p:ph type="dt" sz="half" idx="10"/>
          </p:nvPr>
        </p:nvSpPr>
        <p:spPr/>
        <p:txBody>
          <a:bodyPr/>
          <a:lstStyle/>
          <a:p>
            <a:fld id="{C764DE79-268F-4C1A-8933-263129D2AF90}" type="datetimeFigureOut">
              <a:rPr lang="en-US" smtClean="0"/>
              <a:t>4/1/20</a:t>
            </a:fld>
            <a:endParaRPr lang="en-US" dirty="0"/>
          </a:p>
        </p:txBody>
      </p:sp>
      <p:sp>
        <p:nvSpPr>
          <p:cNvPr id="5" name="Footer Placeholder 4">
            <a:extLst>
              <a:ext uri="{FF2B5EF4-FFF2-40B4-BE49-F238E27FC236}">
                <a16:creationId xmlns:a16="http://schemas.microsoft.com/office/drawing/2014/main" id="{564A0CD4-C832-984F-9C07-107523B3E40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700841-CFD8-5F4D-ABFF-EC2CFAF77048}"/>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912604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F31BBA-7E86-F446-B760-EED7D855A585}"/>
              </a:ext>
            </a:extLst>
          </p:cNvPr>
          <p:cNvSpPr>
            <a:spLocks noGrp="1"/>
          </p:cNvSpPr>
          <p:nvPr>
            <p:ph type="title" orient="vert"/>
          </p:nvPr>
        </p:nvSpPr>
        <p:spPr>
          <a:xfrm>
            <a:off x="26809755" y="1121661"/>
            <a:ext cx="8078048" cy="1785391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B380AC-DF58-B744-B56A-AE1470E74FCA}"/>
              </a:ext>
            </a:extLst>
          </p:cNvPr>
          <p:cNvSpPr>
            <a:spLocks noGrp="1"/>
          </p:cNvSpPr>
          <p:nvPr>
            <p:ph type="body" orient="vert" idx="1"/>
          </p:nvPr>
        </p:nvSpPr>
        <p:spPr>
          <a:xfrm>
            <a:off x="2575609" y="1121661"/>
            <a:ext cx="23765853" cy="17853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803A40-976F-A54E-93F7-31E3F69552E1}"/>
              </a:ext>
            </a:extLst>
          </p:cNvPr>
          <p:cNvSpPr>
            <a:spLocks noGrp="1"/>
          </p:cNvSpPr>
          <p:nvPr>
            <p:ph type="dt" sz="half" idx="10"/>
          </p:nvPr>
        </p:nvSpPr>
        <p:spPr/>
        <p:txBody>
          <a:bodyPr/>
          <a:lstStyle/>
          <a:p>
            <a:fld id="{C764DE79-268F-4C1A-8933-263129D2AF90}" type="datetimeFigureOut">
              <a:rPr lang="en-US" smtClean="0"/>
              <a:t>4/1/20</a:t>
            </a:fld>
            <a:endParaRPr lang="en-US" dirty="0"/>
          </a:p>
        </p:txBody>
      </p:sp>
      <p:sp>
        <p:nvSpPr>
          <p:cNvPr id="5" name="Footer Placeholder 4">
            <a:extLst>
              <a:ext uri="{FF2B5EF4-FFF2-40B4-BE49-F238E27FC236}">
                <a16:creationId xmlns:a16="http://schemas.microsoft.com/office/drawing/2014/main" id="{F4A49750-446B-FE46-85AC-53EAAC6FB69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B74C8E-7A5F-7B43-AC96-1643B50F1FE7}"/>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192117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Blank Background">
    <p:spTree>
      <p:nvGrpSpPr>
        <p:cNvPr id="1" name=""/>
        <p:cNvGrpSpPr/>
        <p:nvPr/>
      </p:nvGrpSpPr>
      <p:grpSpPr>
        <a:xfrm>
          <a:off x="0" y="0"/>
          <a:ext cx="0" cy="0"/>
          <a:chOff x="0" y="0"/>
          <a:chExt cx="0" cy="0"/>
        </a:xfrm>
      </p:grpSpPr>
      <p:cxnSp>
        <p:nvCxnSpPr>
          <p:cNvPr id="9" name="Straight Connector 9"/>
          <p:cNvCxnSpPr>
            <a:cxnSpLocks noChangeShapeType="1"/>
          </p:cNvCxnSpPr>
          <p:nvPr userDrawn="1"/>
        </p:nvCxnSpPr>
        <p:spPr bwMode="auto">
          <a:xfrm>
            <a:off x="9651761" y="5500608"/>
            <a:ext cx="780488" cy="585214"/>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1" name="Straight Connector 10"/>
          <p:cNvCxnSpPr/>
          <p:nvPr userDrawn="1"/>
        </p:nvCxnSpPr>
        <p:spPr bwMode="auto">
          <a:xfrm>
            <a:off x="27837479" y="4396930"/>
            <a:ext cx="0" cy="14255496"/>
          </a:xfrm>
          <a:prstGeom prst="line">
            <a:avLst/>
          </a:prstGeom>
          <a:noFill/>
          <a:ln w="25400" cap="flat" cmpd="sng" algn="ctr">
            <a:solidFill>
              <a:schemeClr val="tx1"/>
            </a:solidFill>
            <a:prstDash val="dash"/>
            <a:round/>
            <a:headEnd type="oval" w="med" len="med"/>
            <a:tailEnd type="oval" w="med" len="med"/>
          </a:ln>
          <a:effectLst/>
        </p:spPr>
      </p:cxnSp>
      <p:sp>
        <p:nvSpPr>
          <p:cNvPr id="12" name="Content Placeholder 9"/>
          <p:cNvSpPr>
            <a:spLocks noGrp="1"/>
          </p:cNvSpPr>
          <p:nvPr>
            <p:ph sz="quarter" idx="10"/>
          </p:nvPr>
        </p:nvSpPr>
        <p:spPr>
          <a:xfrm>
            <a:off x="780489" y="4728266"/>
            <a:ext cx="8058712" cy="8449539"/>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Picture Placeholder 2"/>
          <p:cNvSpPr>
            <a:spLocks noGrp="1"/>
          </p:cNvSpPr>
          <p:nvPr>
            <p:ph type="pic" sz="quarter" idx="16"/>
          </p:nvPr>
        </p:nvSpPr>
        <p:spPr>
          <a:xfrm>
            <a:off x="780488" y="13627361"/>
            <a:ext cx="8086421" cy="4769496"/>
          </a:xfrm>
          <a:prstGeom prst="rect">
            <a:avLst/>
          </a:prstGeom>
          <a:solidFill>
            <a:schemeClr val="bg2">
              <a:lumMod val="85000"/>
            </a:schemeClr>
          </a:solidFill>
        </p:spPr>
        <p:txBody>
          <a:bodyPr/>
          <a:lstStyle>
            <a:lvl1pPr marL="0" indent="0" algn="ctr">
              <a:buNone/>
              <a:defRPr sz="1800" b="1" i="0">
                <a:latin typeface="Arial" charset="0"/>
                <a:ea typeface="Arial" charset="0"/>
                <a:cs typeface="Arial" charset="0"/>
              </a:defRPr>
            </a:lvl1pPr>
          </a:lstStyle>
          <a:p>
            <a:pPr marL="0" indent="0" algn="ctr">
              <a:buNone/>
            </a:pPr>
            <a:endParaRPr lang="en-US" dirty="0"/>
          </a:p>
          <a:p>
            <a:pPr marL="0" indent="0" algn="ctr">
              <a:buNone/>
            </a:pPr>
            <a:endParaRPr lang="en-US" dirty="0"/>
          </a:p>
        </p:txBody>
      </p:sp>
      <p:sp>
        <p:nvSpPr>
          <p:cNvPr id="14" name="Picture Placeholder 2"/>
          <p:cNvSpPr>
            <a:spLocks noGrp="1"/>
          </p:cNvSpPr>
          <p:nvPr>
            <p:ph type="pic" sz="quarter" idx="17"/>
          </p:nvPr>
        </p:nvSpPr>
        <p:spPr>
          <a:xfrm>
            <a:off x="28333331" y="10016713"/>
            <a:ext cx="8363143" cy="4769496"/>
          </a:xfrm>
          <a:prstGeom prst="rect">
            <a:avLst/>
          </a:prstGeom>
          <a:solidFill>
            <a:schemeClr val="bg2">
              <a:lumMod val="85000"/>
            </a:schemeClr>
          </a:solidFill>
        </p:spPr>
        <p:txBody>
          <a:bodyPr/>
          <a:lstStyle>
            <a:lvl1pPr marL="0" indent="0" algn="ctr">
              <a:buNone/>
              <a:defRPr sz="1800" b="1" i="0">
                <a:latin typeface="Arial" charset="0"/>
                <a:ea typeface="Arial" charset="0"/>
                <a:cs typeface="Arial" charset="0"/>
              </a:defRPr>
            </a:lvl1pPr>
          </a:lstStyle>
          <a:p>
            <a:pPr marL="0" indent="0" algn="ctr">
              <a:buNone/>
            </a:pPr>
            <a:endParaRPr lang="en-US" dirty="0"/>
          </a:p>
        </p:txBody>
      </p:sp>
      <p:sp>
        <p:nvSpPr>
          <p:cNvPr id="15" name="Content Placeholder 9"/>
          <p:cNvSpPr>
            <a:spLocks noGrp="1"/>
          </p:cNvSpPr>
          <p:nvPr>
            <p:ph sz="quarter" idx="18"/>
          </p:nvPr>
        </p:nvSpPr>
        <p:spPr>
          <a:xfrm>
            <a:off x="9670473" y="4728265"/>
            <a:ext cx="8478981" cy="13654586"/>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9"/>
          <p:cNvSpPr>
            <a:spLocks noGrp="1"/>
          </p:cNvSpPr>
          <p:nvPr>
            <p:ph sz="quarter" idx="19"/>
          </p:nvPr>
        </p:nvSpPr>
        <p:spPr>
          <a:xfrm>
            <a:off x="18953018" y="4730482"/>
            <a:ext cx="8451273" cy="4464475"/>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9"/>
          <p:cNvSpPr>
            <a:spLocks noGrp="1"/>
          </p:cNvSpPr>
          <p:nvPr>
            <p:ph sz="quarter" idx="20"/>
          </p:nvPr>
        </p:nvSpPr>
        <p:spPr>
          <a:xfrm>
            <a:off x="28314050" y="4728267"/>
            <a:ext cx="8363143" cy="4914497"/>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9"/>
          <p:cNvSpPr>
            <a:spLocks noGrp="1"/>
          </p:cNvSpPr>
          <p:nvPr>
            <p:ph sz="quarter" idx="21"/>
          </p:nvPr>
        </p:nvSpPr>
        <p:spPr>
          <a:xfrm>
            <a:off x="28340791" y="15186116"/>
            <a:ext cx="8363143" cy="2977194"/>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hart Placeholder 23"/>
          <p:cNvSpPr>
            <a:spLocks noGrp="1"/>
          </p:cNvSpPr>
          <p:nvPr>
            <p:ph type="chart" sz="quarter" idx="22"/>
          </p:nvPr>
        </p:nvSpPr>
        <p:spPr>
          <a:xfrm>
            <a:off x="19008436" y="9601401"/>
            <a:ext cx="8451273" cy="3719212"/>
          </a:xfrm>
          <a:prstGeom prst="rect">
            <a:avLst/>
          </a:prstGeom>
        </p:spPr>
        <p:txBody>
          <a:bodyPr/>
          <a:lstStyle>
            <a:lvl1pPr>
              <a:defRPr sz="2800"/>
            </a:lvl1pPr>
          </a:lstStyle>
          <a:p>
            <a:endParaRPr lang="en-US" dirty="0"/>
          </a:p>
        </p:txBody>
      </p:sp>
      <p:sp>
        <p:nvSpPr>
          <p:cNvPr id="20" name="Content Placeholder 9"/>
          <p:cNvSpPr>
            <a:spLocks noGrp="1"/>
          </p:cNvSpPr>
          <p:nvPr>
            <p:ph sz="quarter" idx="23"/>
          </p:nvPr>
        </p:nvSpPr>
        <p:spPr>
          <a:xfrm>
            <a:off x="18980727" y="13837496"/>
            <a:ext cx="8423564" cy="4466492"/>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1" name="Straight Connector 20"/>
          <p:cNvCxnSpPr/>
          <p:nvPr userDrawn="1"/>
        </p:nvCxnSpPr>
        <p:spPr bwMode="auto">
          <a:xfrm>
            <a:off x="18566246" y="4396930"/>
            <a:ext cx="54263" cy="14255496"/>
          </a:xfrm>
          <a:prstGeom prst="line">
            <a:avLst/>
          </a:prstGeom>
          <a:noFill/>
          <a:ln w="25400" cap="flat" cmpd="sng" algn="ctr">
            <a:solidFill>
              <a:schemeClr val="tx1"/>
            </a:solidFill>
            <a:prstDash val="dash"/>
            <a:round/>
            <a:headEnd type="oval" w="med" len="med"/>
            <a:tailEnd type="oval" w="med" len="med"/>
          </a:ln>
          <a:effectLst/>
        </p:spPr>
      </p:cxnSp>
      <p:cxnSp>
        <p:nvCxnSpPr>
          <p:cNvPr id="26" name="Straight Connector 25"/>
          <p:cNvCxnSpPr/>
          <p:nvPr userDrawn="1"/>
        </p:nvCxnSpPr>
        <p:spPr bwMode="auto">
          <a:xfrm>
            <a:off x="9271651" y="4396930"/>
            <a:ext cx="0" cy="14251288"/>
          </a:xfrm>
          <a:prstGeom prst="line">
            <a:avLst/>
          </a:prstGeom>
          <a:noFill/>
          <a:ln w="25400" cap="flat" cmpd="sng" algn="ctr">
            <a:solidFill>
              <a:schemeClr val="tx1"/>
            </a:solidFill>
            <a:prstDash val="dash"/>
            <a:round/>
            <a:headEnd type="oval" w="med" len="med"/>
            <a:tailEnd type="oval" w="med" len="med"/>
          </a:ln>
          <a:effectLst/>
        </p:spPr>
      </p:cxnSp>
    </p:spTree>
    <p:extLst>
      <p:ext uri="{BB962C8B-B14F-4D97-AF65-F5344CB8AC3E}">
        <p14:creationId xmlns:p14="http://schemas.microsoft.com/office/powerpoint/2010/main" val="214782667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7929-9C83-DD4A-BA05-B427AC7AD6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04536C-C858-9845-A1CA-3204CCF30C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5FCCCA-CE3D-AC48-8F6D-941B08CF96C1}"/>
              </a:ext>
            </a:extLst>
          </p:cNvPr>
          <p:cNvSpPr>
            <a:spLocks noGrp="1"/>
          </p:cNvSpPr>
          <p:nvPr>
            <p:ph type="dt" sz="half" idx="10"/>
          </p:nvPr>
        </p:nvSpPr>
        <p:spPr/>
        <p:txBody>
          <a:bodyPr/>
          <a:lstStyle/>
          <a:p>
            <a:fld id="{C764DE79-268F-4C1A-8933-263129D2AF90}" type="datetimeFigureOut">
              <a:rPr lang="en-US" smtClean="0"/>
              <a:t>4/1/20</a:t>
            </a:fld>
            <a:endParaRPr lang="en-US" dirty="0"/>
          </a:p>
        </p:txBody>
      </p:sp>
      <p:sp>
        <p:nvSpPr>
          <p:cNvPr id="5" name="Footer Placeholder 4">
            <a:extLst>
              <a:ext uri="{FF2B5EF4-FFF2-40B4-BE49-F238E27FC236}">
                <a16:creationId xmlns:a16="http://schemas.microsoft.com/office/drawing/2014/main" id="{D553F8F9-71E6-DE4A-987F-156AC2960CD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1FDE1AF-8364-BE43-9E42-E54215450034}"/>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31726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FC057-8E7D-CA40-8A51-662655B33443}"/>
              </a:ext>
            </a:extLst>
          </p:cNvPr>
          <p:cNvSpPr>
            <a:spLocks noGrp="1"/>
          </p:cNvSpPr>
          <p:nvPr>
            <p:ph type="title"/>
          </p:nvPr>
        </p:nvSpPr>
        <p:spPr>
          <a:xfrm>
            <a:off x="2556097" y="5252301"/>
            <a:ext cx="32312194" cy="8763582"/>
          </a:xfrm>
        </p:spPr>
        <p:txBody>
          <a:bodyPr anchor="b"/>
          <a:lstStyle>
            <a:lvl1pPr>
              <a:defRPr sz="18432"/>
            </a:lvl1pPr>
          </a:lstStyle>
          <a:p>
            <a:r>
              <a:rPr lang="en-US"/>
              <a:t>Click to edit Master title style</a:t>
            </a:r>
          </a:p>
        </p:txBody>
      </p:sp>
      <p:sp>
        <p:nvSpPr>
          <p:cNvPr id="3" name="Text Placeholder 2">
            <a:extLst>
              <a:ext uri="{FF2B5EF4-FFF2-40B4-BE49-F238E27FC236}">
                <a16:creationId xmlns:a16="http://schemas.microsoft.com/office/drawing/2014/main" id="{C767EEC3-EF94-E640-864A-62C8C3B78CCB}"/>
              </a:ext>
            </a:extLst>
          </p:cNvPr>
          <p:cNvSpPr>
            <a:spLocks noGrp="1"/>
          </p:cNvSpPr>
          <p:nvPr>
            <p:ph type="body" idx="1"/>
          </p:nvPr>
        </p:nvSpPr>
        <p:spPr>
          <a:xfrm>
            <a:off x="2556097" y="14098790"/>
            <a:ext cx="32312194" cy="4608561"/>
          </a:xfrm>
        </p:spPr>
        <p:txBody>
          <a:bodyPr/>
          <a:lstStyle>
            <a:lvl1pPr marL="0" indent="0">
              <a:buNone/>
              <a:defRPr sz="7373">
                <a:solidFill>
                  <a:schemeClr val="tx1">
                    <a:tint val="75000"/>
                  </a:schemeClr>
                </a:solidFill>
              </a:defRPr>
            </a:lvl1pPr>
            <a:lvl2pPr marL="1404518" indent="0">
              <a:buNone/>
              <a:defRPr sz="6144">
                <a:solidFill>
                  <a:schemeClr val="tx1">
                    <a:tint val="75000"/>
                  </a:schemeClr>
                </a:solidFill>
              </a:defRPr>
            </a:lvl2pPr>
            <a:lvl3pPr marL="2809037" indent="0">
              <a:buNone/>
              <a:defRPr sz="5530">
                <a:solidFill>
                  <a:schemeClr val="tx1">
                    <a:tint val="75000"/>
                  </a:schemeClr>
                </a:solidFill>
              </a:defRPr>
            </a:lvl3pPr>
            <a:lvl4pPr marL="4213555" indent="0">
              <a:buNone/>
              <a:defRPr sz="4915">
                <a:solidFill>
                  <a:schemeClr val="tx1">
                    <a:tint val="75000"/>
                  </a:schemeClr>
                </a:solidFill>
              </a:defRPr>
            </a:lvl4pPr>
            <a:lvl5pPr marL="5618074" indent="0">
              <a:buNone/>
              <a:defRPr sz="4915">
                <a:solidFill>
                  <a:schemeClr val="tx1">
                    <a:tint val="75000"/>
                  </a:schemeClr>
                </a:solidFill>
              </a:defRPr>
            </a:lvl5pPr>
            <a:lvl6pPr marL="7022592" indent="0">
              <a:buNone/>
              <a:defRPr sz="4915">
                <a:solidFill>
                  <a:schemeClr val="tx1">
                    <a:tint val="75000"/>
                  </a:schemeClr>
                </a:solidFill>
              </a:defRPr>
            </a:lvl6pPr>
            <a:lvl7pPr marL="8427110" indent="0">
              <a:buNone/>
              <a:defRPr sz="4915">
                <a:solidFill>
                  <a:schemeClr val="tx1">
                    <a:tint val="75000"/>
                  </a:schemeClr>
                </a:solidFill>
              </a:defRPr>
            </a:lvl7pPr>
            <a:lvl8pPr marL="9831629" indent="0">
              <a:buNone/>
              <a:defRPr sz="4915">
                <a:solidFill>
                  <a:schemeClr val="tx1">
                    <a:tint val="75000"/>
                  </a:schemeClr>
                </a:solidFill>
              </a:defRPr>
            </a:lvl8pPr>
            <a:lvl9pPr marL="11236147" indent="0">
              <a:buNone/>
              <a:defRPr sz="491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365E4A-C81B-3C41-898C-C2D4F1FB8C0F}"/>
              </a:ext>
            </a:extLst>
          </p:cNvPr>
          <p:cNvSpPr>
            <a:spLocks noGrp="1"/>
          </p:cNvSpPr>
          <p:nvPr>
            <p:ph type="dt" sz="half" idx="10"/>
          </p:nvPr>
        </p:nvSpPr>
        <p:spPr/>
        <p:txBody>
          <a:bodyPr/>
          <a:lstStyle/>
          <a:p>
            <a:fld id="{C764DE79-268F-4C1A-8933-263129D2AF90}" type="datetimeFigureOut">
              <a:rPr lang="en-US" smtClean="0"/>
              <a:t>4/1/20</a:t>
            </a:fld>
            <a:endParaRPr lang="en-US" dirty="0"/>
          </a:p>
        </p:txBody>
      </p:sp>
      <p:sp>
        <p:nvSpPr>
          <p:cNvPr id="5" name="Footer Placeholder 4">
            <a:extLst>
              <a:ext uri="{FF2B5EF4-FFF2-40B4-BE49-F238E27FC236}">
                <a16:creationId xmlns:a16="http://schemas.microsoft.com/office/drawing/2014/main" id="{E8069456-06D4-6740-AAFB-697941EDB6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4BEE80-68A9-E646-A14D-0393B8EC4314}"/>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66329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9A831-AA55-2048-8DFE-1FF5D47CD3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0A6F16-EDAA-5A47-AA5C-4A6B5A99F6B4}"/>
              </a:ext>
            </a:extLst>
          </p:cNvPr>
          <p:cNvSpPr>
            <a:spLocks noGrp="1"/>
          </p:cNvSpPr>
          <p:nvPr>
            <p:ph sz="half" idx="1"/>
          </p:nvPr>
        </p:nvSpPr>
        <p:spPr>
          <a:xfrm>
            <a:off x="2575609" y="5608303"/>
            <a:ext cx="15921951" cy="13367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7B5AA4-262F-204C-BAA4-4D8B06235353}"/>
              </a:ext>
            </a:extLst>
          </p:cNvPr>
          <p:cNvSpPr>
            <a:spLocks noGrp="1"/>
          </p:cNvSpPr>
          <p:nvPr>
            <p:ph sz="half" idx="2"/>
          </p:nvPr>
        </p:nvSpPr>
        <p:spPr>
          <a:xfrm>
            <a:off x="18965853" y="5608303"/>
            <a:ext cx="15921951" cy="13367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7A7D87-43F2-FC48-A4A0-2E964CEBB372}"/>
              </a:ext>
            </a:extLst>
          </p:cNvPr>
          <p:cNvSpPr>
            <a:spLocks noGrp="1"/>
          </p:cNvSpPr>
          <p:nvPr>
            <p:ph type="dt" sz="half" idx="10"/>
          </p:nvPr>
        </p:nvSpPr>
        <p:spPr/>
        <p:txBody>
          <a:bodyPr/>
          <a:lstStyle/>
          <a:p>
            <a:fld id="{C764DE79-268F-4C1A-8933-263129D2AF90}" type="datetimeFigureOut">
              <a:rPr lang="en-US" smtClean="0"/>
              <a:t>4/1/20</a:t>
            </a:fld>
            <a:endParaRPr lang="en-US" dirty="0"/>
          </a:p>
        </p:txBody>
      </p:sp>
      <p:sp>
        <p:nvSpPr>
          <p:cNvPr id="6" name="Footer Placeholder 5">
            <a:extLst>
              <a:ext uri="{FF2B5EF4-FFF2-40B4-BE49-F238E27FC236}">
                <a16:creationId xmlns:a16="http://schemas.microsoft.com/office/drawing/2014/main" id="{8710BEAA-AB83-0C40-9109-EF71182E5C2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1166DF4-FF37-EE40-8F5D-C40E3DE54D98}"/>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437955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5A3F0-DE07-1E4F-94DA-C7C109DF48F0}"/>
              </a:ext>
            </a:extLst>
          </p:cNvPr>
          <p:cNvSpPr>
            <a:spLocks noGrp="1"/>
          </p:cNvSpPr>
          <p:nvPr>
            <p:ph type="title"/>
          </p:nvPr>
        </p:nvSpPr>
        <p:spPr>
          <a:xfrm>
            <a:off x="2580489" y="1121662"/>
            <a:ext cx="32312194" cy="4072117"/>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E4EED3-7EE0-E143-93E0-B6C81617EE7F}"/>
              </a:ext>
            </a:extLst>
          </p:cNvPr>
          <p:cNvSpPr>
            <a:spLocks noGrp="1"/>
          </p:cNvSpPr>
          <p:nvPr>
            <p:ph type="body" idx="1"/>
          </p:nvPr>
        </p:nvSpPr>
        <p:spPr>
          <a:xfrm>
            <a:off x="2580491" y="5164517"/>
            <a:ext cx="15848778" cy="2531050"/>
          </a:xfrm>
        </p:spPr>
        <p:txBody>
          <a:bodyPr anchor="b"/>
          <a:lstStyle>
            <a:lvl1pPr marL="0" indent="0">
              <a:buNone/>
              <a:defRPr sz="7373" b="1"/>
            </a:lvl1pPr>
            <a:lvl2pPr marL="1404518" indent="0">
              <a:buNone/>
              <a:defRPr sz="6144" b="1"/>
            </a:lvl2pPr>
            <a:lvl3pPr marL="2809037" indent="0">
              <a:buNone/>
              <a:defRPr sz="5530" b="1"/>
            </a:lvl3pPr>
            <a:lvl4pPr marL="4213555" indent="0">
              <a:buNone/>
              <a:defRPr sz="4915" b="1"/>
            </a:lvl4pPr>
            <a:lvl5pPr marL="5618074" indent="0">
              <a:buNone/>
              <a:defRPr sz="4915" b="1"/>
            </a:lvl5pPr>
            <a:lvl6pPr marL="7022592" indent="0">
              <a:buNone/>
              <a:defRPr sz="4915" b="1"/>
            </a:lvl6pPr>
            <a:lvl7pPr marL="8427110" indent="0">
              <a:buNone/>
              <a:defRPr sz="4915" b="1"/>
            </a:lvl7pPr>
            <a:lvl8pPr marL="9831629" indent="0">
              <a:buNone/>
              <a:defRPr sz="4915" b="1"/>
            </a:lvl8pPr>
            <a:lvl9pPr marL="11236147" indent="0">
              <a:buNone/>
              <a:defRPr sz="4915" b="1"/>
            </a:lvl9pPr>
          </a:lstStyle>
          <a:p>
            <a:pPr lvl="0"/>
            <a:r>
              <a:rPr lang="en-US"/>
              <a:t>Click to edit Master text styles</a:t>
            </a:r>
          </a:p>
        </p:txBody>
      </p:sp>
      <p:sp>
        <p:nvSpPr>
          <p:cNvPr id="4" name="Content Placeholder 3">
            <a:extLst>
              <a:ext uri="{FF2B5EF4-FFF2-40B4-BE49-F238E27FC236}">
                <a16:creationId xmlns:a16="http://schemas.microsoft.com/office/drawing/2014/main" id="{879618E2-83EA-C74B-AB3F-8DF3711C2ACA}"/>
              </a:ext>
            </a:extLst>
          </p:cNvPr>
          <p:cNvSpPr>
            <a:spLocks noGrp="1"/>
          </p:cNvSpPr>
          <p:nvPr>
            <p:ph sz="half" idx="2"/>
          </p:nvPr>
        </p:nvSpPr>
        <p:spPr>
          <a:xfrm>
            <a:off x="2580491" y="7695568"/>
            <a:ext cx="15848778" cy="113190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51E49-0383-8F4C-A966-6116EBA21649}"/>
              </a:ext>
            </a:extLst>
          </p:cNvPr>
          <p:cNvSpPr>
            <a:spLocks noGrp="1"/>
          </p:cNvSpPr>
          <p:nvPr>
            <p:ph type="body" sz="quarter" idx="3"/>
          </p:nvPr>
        </p:nvSpPr>
        <p:spPr>
          <a:xfrm>
            <a:off x="18965853" y="5164517"/>
            <a:ext cx="15926830" cy="2531050"/>
          </a:xfrm>
        </p:spPr>
        <p:txBody>
          <a:bodyPr anchor="b"/>
          <a:lstStyle>
            <a:lvl1pPr marL="0" indent="0">
              <a:buNone/>
              <a:defRPr sz="7373" b="1"/>
            </a:lvl1pPr>
            <a:lvl2pPr marL="1404518" indent="0">
              <a:buNone/>
              <a:defRPr sz="6144" b="1"/>
            </a:lvl2pPr>
            <a:lvl3pPr marL="2809037" indent="0">
              <a:buNone/>
              <a:defRPr sz="5530" b="1"/>
            </a:lvl3pPr>
            <a:lvl4pPr marL="4213555" indent="0">
              <a:buNone/>
              <a:defRPr sz="4915" b="1"/>
            </a:lvl4pPr>
            <a:lvl5pPr marL="5618074" indent="0">
              <a:buNone/>
              <a:defRPr sz="4915" b="1"/>
            </a:lvl5pPr>
            <a:lvl6pPr marL="7022592" indent="0">
              <a:buNone/>
              <a:defRPr sz="4915" b="1"/>
            </a:lvl6pPr>
            <a:lvl7pPr marL="8427110" indent="0">
              <a:buNone/>
              <a:defRPr sz="4915" b="1"/>
            </a:lvl7pPr>
            <a:lvl8pPr marL="9831629" indent="0">
              <a:buNone/>
              <a:defRPr sz="4915" b="1"/>
            </a:lvl8pPr>
            <a:lvl9pPr marL="11236147" indent="0">
              <a:buNone/>
              <a:defRPr sz="4915" b="1"/>
            </a:lvl9pPr>
          </a:lstStyle>
          <a:p>
            <a:pPr lvl="0"/>
            <a:r>
              <a:rPr lang="en-US"/>
              <a:t>Click to edit Master text styles</a:t>
            </a:r>
          </a:p>
        </p:txBody>
      </p:sp>
      <p:sp>
        <p:nvSpPr>
          <p:cNvPr id="6" name="Content Placeholder 5">
            <a:extLst>
              <a:ext uri="{FF2B5EF4-FFF2-40B4-BE49-F238E27FC236}">
                <a16:creationId xmlns:a16="http://schemas.microsoft.com/office/drawing/2014/main" id="{410E1284-C4A3-4B49-AA38-99CB9B617CCC}"/>
              </a:ext>
            </a:extLst>
          </p:cNvPr>
          <p:cNvSpPr>
            <a:spLocks noGrp="1"/>
          </p:cNvSpPr>
          <p:nvPr>
            <p:ph sz="quarter" idx="4"/>
          </p:nvPr>
        </p:nvSpPr>
        <p:spPr>
          <a:xfrm>
            <a:off x="18965853" y="7695568"/>
            <a:ext cx="15926830" cy="113190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C7B0FB3-DF3E-4E44-9DB4-A7CA2662348F}"/>
              </a:ext>
            </a:extLst>
          </p:cNvPr>
          <p:cNvSpPr>
            <a:spLocks noGrp="1"/>
          </p:cNvSpPr>
          <p:nvPr>
            <p:ph type="dt" sz="half" idx="10"/>
          </p:nvPr>
        </p:nvSpPr>
        <p:spPr/>
        <p:txBody>
          <a:bodyPr/>
          <a:lstStyle/>
          <a:p>
            <a:fld id="{C764DE79-268F-4C1A-8933-263129D2AF90}" type="datetimeFigureOut">
              <a:rPr lang="en-US" smtClean="0"/>
              <a:t>4/1/20</a:t>
            </a:fld>
            <a:endParaRPr lang="en-US" dirty="0"/>
          </a:p>
        </p:txBody>
      </p:sp>
      <p:sp>
        <p:nvSpPr>
          <p:cNvPr id="8" name="Footer Placeholder 7">
            <a:extLst>
              <a:ext uri="{FF2B5EF4-FFF2-40B4-BE49-F238E27FC236}">
                <a16:creationId xmlns:a16="http://schemas.microsoft.com/office/drawing/2014/main" id="{F9993D0D-6B95-714B-80C0-E6D46140C3A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C65079F-4545-4147-BF6C-51DF917E025F}"/>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819267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DF9BD-242D-AC4B-9375-D72D231183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FEDA6F-3204-DA4F-9137-CAABAEFE1CB8}"/>
              </a:ext>
            </a:extLst>
          </p:cNvPr>
          <p:cNvSpPr>
            <a:spLocks noGrp="1"/>
          </p:cNvSpPr>
          <p:nvPr>
            <p:ph type="dt" sz="half" idx="10"/>
          </p:nvPr>
        </p:nvSpPr>
        <p:spPr/>
        <p:txBody>
          <a:bodyPr/>
          <a:lstStyle/>
          <a:p>
            <a:fld id="{C764DE79-268F-4C1A-8933-263129D2AF90}" type="datetimeFigureOut">
              <a:rPr lang="en-US" smtClean="0"/>
              <a:t>4/1/20</a:t>
            </a:fld>
            <a:endParaRPr lang="en-US" dirty="0"/>
          </a:p>
        </p:txBody>
      </p:sp>
      <p:sp>
        <p:nvSpPr>
          <p:cNvPr id="4" name="Footer Placeholder 3">
            <a:extLst>
              <a:ext uri="{FF2B5EF4-FFF2-40B4-BE49-F238E27FC236}">
                <a16:creationId xmlns:a16="http://schemas.microsoft.com/office/drawing/2014/main" id="{01F528A7-BCC4-F346-A086-2E0B2B199B8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0A4AAA2-DD3D-3843-B901-78A43C43A39E}"/>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27481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8F64B3-5FBD-CB40-94B4-0C0B51F183DC}"/>
              </a:ext>
            </a:extLst>
          </p:cNvPr>
          <p:cNvSpPr>
            <a:spLocks noGrp="1"/>
          </p:cNvSpPr>
          <p:nvPr>
            <p:ph type="dt" sz="half" idx="10"/>
          </p:nvPr>
        </p:nvSpPr>
        <p:spPr/>
        <p:txBody>
          <a:bodyPr/>
          <a:lstStyle/>
          <a:p>
            <a:fld id="{C764DE79-268F-4C1A-8933-263129D2AF90}" type="datetimeFigureOut">
              <a:rPr lang="en-US" smtClean="0"/>
              <a:t>4/1/20</a:t>
            </a:fld>
            <a:endParaRPr lang="en-US" dirty="0"/>
          </a:p>
        </p:txBody>
      </p:sp>
      <p:sp>
        <p:nvSpPr>
          <p:cNvPr id="3" name="Footer Placeholder 2">
            <a:extLst>
              <a:ext uri="{FF2B5EF4-FFF2-40B4-BE49-F238E27FC236}">
                <a16:creationId xmlns:a16="http://schemas.microsoft.com/office/drawing/2014/main" id="{1F1D010D-A966-2241-AC77-C5A2DEF036F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9DF0439-991C-6941-8181-060CCDE36C69}"/>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881906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5AEE0-916C-0A4A-9C21-C23AF9EBB1F1}"/>
              </a:ext>
            </a:extLst>
          </p:cNvPr>
          <p:cNvSpPr>
            <a:spLocks noGrp="1"/>
          </p:cNvSpPr>
          <p:nvPr>
            <p:ph type="title"/>
          </p:nvPr>
        </p:nvSpPr>
        <p:spPr>
          <a:xfrm>
            <a:off x="2580491" y="1404514"/>
            <a:ext cx="12082925" cy="4915800"/>
          </a:xfrm>
        </p:spPr>
        <p:txBody>
          <a:bodyPr anchor="b"/>
          <a:lstStyle>
            <a:lvl1pPr>
              <a:defRPr sz="9830"/>
            </a:lvl1pPr>
          </a:lstStyle>
          <a:p>
            <a:r>
              <a:rPr lang="en-US"/>
              <a:t>Click to edit Master title style</a:t>
            </a:r>
          </a:p>
        </p:txBody>
      </p:sp>
      <p:sp>
        <p:nvSpPr>
          <p:cNvPr id="3" name="Content Placeholder 2">
            <a:extLst>
              <a:ext uri="{FF2B5EF4-FFF2-40B4-BE49-F238E27FC236}">
                <a16:creationId xmlns:a16="http://schemas.microsoft.com/office/drawing/2014/main" id="{8E15AB1C-8211-254E-B888-DB7C4650B20A}"/>
              </a:ext>
            </a:extLst>
          </p:cNvPr>
          <p:cNvSpPr>
            <a:spLocks noGrp="1"/>
          </p:cNvSpPr>
          <p:nvPr>
            <p:ph idx="1"/>
          </p:nvPr>
        </p:nvSpPr>
        <p:spPr>
          <a:xfrm>
            <a:off x="15926830" y="3033362"/>
            <a:ext cx="18965853" cy="14971731"/>
          </a:xfrm>
        </p:spPr>
        <p:txBody>
          <a:bodyPr/>
          <a:lstStyle>
            <a:lvl1pPr>
              <a:defRPr sz="9830"/>
            </a:lvl1pPr>
            <a:lvl2pPr>
              <a:defRPr sz="8602"/>
            </a:lvl2pPr>
            <a:lvl3pPr>
              <a:defRPr sz="7373"/>
            </a:lvl3pPr>
            <a:lvl4pPr>
              <a:defRPr sz="6144"/>
            </a:lvl4pPr>
            <a:lvl5pPr>
              <a:defRPr sz="6144"/>
            </a:lvl5pPr>
            <a:lvl6pPr>
              <a:defRPr sz="6144"/>
            </a:lvl6pPr>
            <a:lvl7pPr>
              <a:defRPr sz="6144"/>
            </a:lvl7pPr>
            <a:lvl8pPr>
              <a:defRPr sz="6144"/>
            </a:lvl8pPr>
            <a:lvl9pPr>
              <a:defRPr sz="61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DA1338-CA31-644F-B229-2FAA33E93CCA}"/>
              </a:ext>
            </a:extLst>
          </p:cNvPr>
          <p:cNvSpPr>
            <a:spLocks noGrp="1"/>
          </p:cNvSpPr>
          <p:nvPr>
            <p:ph type="body" sz="half" idx="2"/>
          </p:nvPr>
        </p:nvSpPr>
        <p:spPr>
          <a:xfrm>
            <a:off x="2580491" y="6320314"/>
            <a:ext cx="12082925" cy="11709163"/>
          </a:xfrm>
        </p:spPr>
        <p:txBody>
          <a:bodyPr/>
          <a:lstStyle>
            <a:lvl1pPr marL="0" indent="0">
              <a:buNone/>
              <a:defRPr sz="4915"/>
            </a:lvl1pPr>
            <a:lvl2pPr marL="1404518" indent="0">
              <a:buNone/>
              <a:defRPr sz="4301"/>
            </a:lvl2pPr>
            <a:lvl3pPr marL="2809037" indent="0">
              <a:buNone/>
              <a:defRPr sz="3686"/>
            </a:lvl3pPr>
            <a:lvl4pPr marL="4213555" indent="0">
              <a:buNone/>
              <a:defRPr sz="3072"/>
            </a:lvl4pPr>
            <a:lvl5pPr marL="5618074" indent="0">
              <a:buNone/>
              <a:defRPr sz="3072"/>
            </a:lvl5pPr>
            <a:lvl6pPr marL="7022592" indent="0">
              <a:buNone/>
              <a:defRPr sz="3072"/>
            </a:lvl6pPr>
            <a:lvl7pPr marL="8427110" indent="0">
              <a:buNone/>
              <a:defRPr sz="3072"/>
            </a:lvl7pPr>
            <a:lvl8pPr marL="9831629" indent="0">
              <a:buNone/>
              <a:defRPr sz="3072"/>
            </a:lvl8pPr>
            <a:lvl9pPr marL="11236147" indent="0">
              <a:buNone/>
              <a:defRPr sz="3072"/>
            </a:lvl9pPr>
          </a:lstStyle>
          <a:p>
            <a:pPr lvl="0"/>
            <a:r>
              <a:rPr lang="en-US"/>
              <a:t>Click to edit Master text styles</a:t>
            </a:r>
          </a:p>
        </p:txBody>
      </p:sp>
      <p:sp>
        <p:nvSpPr>
          <p:cNvPr id="5" name="Date Placeholder 4">
            <a:extLst>
              <a:ext uri="{FF2B5EF4-FFF2-40B4-BE49-F238E27FC236}">
                <a16:creationId xmlns:a16="http://schemas.microsoft.com/office/drawing/2014/main" id="{973D0E01-559B-C94D-AA9A-C860857EC8C9}"/>
              </a:ext>
            </a:extLst>
          </p:cNvPr>
          <p:cNvSpPr>
            <a:spLocks noGrp="1"/>
          </p:cNvSpPr>
          <p:nvPr>
            <p:ph type="dt" sz="half" idx="10"/>
          </p:nvPr>
        </p:nvSpPr>
        <p:spPr/>
        <p:txBody>
          <a:bodyPr/>
          <a:lstStyle/>
          <a:p>
            <a:fld id="{C764DE79-268F-4C1A-8933-263129D2AF90}" type="datetimeFigureOut">
              <a:rPr lang="en-US" smtClean="0"/>
              <a:t>4/1/20</a:t>
            </a:fld>
            <a:endParaRPr lang="en-US" dirty="0"/>
          </a:p>
        </p:txBody>
      </p:sp>
      <p:sp>
        <p:nvSpPr>
          <p:cNvPr id="6" name="Footer Placeholder 5">
            <a:extLst>
              <a:ext uri="{FF2B5EF4-FFF2-40B4-BE49-F238E27FC236}">
                <a16:creationId xmlns:a16="http://schemas.microsoft.com/office/drawing/2014/main" id="{5C0251AC-7485-9B44-BD3F-FA8C5C2A311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DCBB909-141A-7B4C-8F51-5F976A029E76}"/>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182303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BC192-B684-7F45-AADD-B96D55D6D5EC}"/>
              </a:ext>
            </a:extLst>
          </p:cNvPr>
          <p:cNvSpPr>
            <a:spLocks noGrp="1"/>
          </p:cNvSpPr>
          <p:nvPr>
            <p:ph type="title"/>
          </p:nvPr>
        </p:nvSpPr>
        <p:spPr>
          <a:xfrm>
            <a:off x="2580491" y="1404514"/>
            <a:ext cx="12082925" cy="4915800"/>
          </a:xfrm>
        </p:spPr>
        <p:txBody>
          <a:bodyPr anchor="b"/>
          <a:lstStyle>
            <a:lvl1pPr>
              <a:defRPr sz="9830"/>
            </a:lvl1pPr>
          </a:lstStyle>
          <a:p>
            <a:r>
              <a:rPr lang="en-US"/>
              <a:t>Click to edit Master title style</a:t>
            </a:r>
          </a:p>
        </p:txBody>
      </p:sp>
      <p:sp>
        <p:nvSpPr>
          <p:cNvPr id="3" name="Picture Placeholder 2">
            <a:extLst>
              <a:ext uri="{FF2B5EF4-FFF2-40B4-BE49-F238E27FC236}">
                <a16:creationId xmlns:a16="http://schemas.microsoft.com/office/drawing/2014/main" id="{8841BD49-582B-B347-BC03-D7BBA8B4F4B3}"/>
              </a:ext>
            </a:extLst>
          </p:cNvPr>
          <p:cNvSpPr>
            <a:spLocks noGrp="1"/>
          </p:cNvSpPr>
          <p:nvPr>
            <p:ph type="pic" idx="1"/>
          </p:nvPr>
        </p:nvSpPr>
        <p:spPr>
          <a:xfrm>
            <a:off x="15926830" y="3033362"/>
            <a:ext cx="18965853" cy="14971731"/>
          </a:xfrm>
        </p:spPr>
        <p:txBody>
          <a:bodyPr/>
          <a:lstStyle>
            <a:lvl1pPr marL="0" indent="0">
              <a:buNone/>
              <a:defRPr sz="9830"/>
            </a:lvl1pPr>
            <a:lvl2pPr marL="1404518" indent="0">
              <a:buNone/>
              <a:defRPr sz="8602"/>
            </a:lvl2pPr>
            <a:lvl3pPr marL="2809037" indent="0">
              <a:buNone/>
              <a:defRPr sz="7373"/>
            </a:lvl3pPr>
            <a:lvl4pPr marL="4213555" indent="0">
              <a:buNone/>
              <a:defRPr sz="6144"/>
            </a:lvl4pPr>
            <a:lvl5pPr marL="5618074" indent="0">
              <a:buNone/>
              <a:defRPr sz="6144"/>
            </a:lvl5pPr>
            <a:lvl6pPr marL="7022592" indent="0">
              <a:buNone/>
              <a:defRPr sz="6144"/>
            </a:lvl6pPr>
            <a:lvl7pPr marL="8427110" indent="0">
              <a:buNone/>
              <a:defRPr sz="6144"/>
            </a:lvl7pPr>
            <a:lvl8pPr marL="9831629" indent="0">
              <a:buNone/>
              <a:defRPr sz="6144"/>
            </a:lvl8pPr>
            <a:lvl9pPr marL="11236147" indent="0">
              <a:buNone/>
              <a:defRPr sz="6144"/>
            </a:lvl9pPr>
          </a:lstStyle>
          <a:p>
            <a:endParaRPr lang="en-US"/>
          </a:p>
        </p:txBody>
      </p:sp>
      <p:sp>
        <p:nvSpPr>
          <p:cNvPr id="4" name="Text Placeholder 3">
            <a:extLst>
              <a:ext uri="{FF2B5EF4-FFF2-40B4-BE49-F238E27FC236}">
                <a16:creationId xmlns:a16="http://schemas.microsoft.com/office/drawing/2014/main" id="{42AE6B6E-7B7D-9546-B1E5-572EF8B42C5D}"/>
              </a:ext>
            </a:extLst>
          </p:cNvPr>
          <p:cNvSpPr>
            <a:spLocks noGrp="1"/>
          </p:cNvSpPr>
          <p:nvPr>
            <p:ph type="body" sz="half" idx="2"/>
          </p:nvPr>
        </p:nvSpPr>
        <p:spPr>
          <a:xfrm>
            <a:off x="2580491" y="6320314"/>
            <a:ext cx="12082925" cy="11709163"/>
          </a:xfrm>
        </p:spPr>
        <p:txBody>
          <a:bodyPr/>
          <a:lstStyle>
            <a:lvl1pPr marL="0" indent="0">
              <a:buNone/>
              <a:defRPr sz="4915"/>
            </a:lvl1pPr>
            <a:lvl2pPr marL="1404518" indent="0">
              <a:buNone/>
              <a:defRPr sz="4301"/>
            </a:lvl2pPr>
            <a:lvl3pPr marL="2809037" indent="0">
              <a:buNone/>
              <a:defRPr sz="3686"/>
            </a:lvl3pPr>
            <a:lvl4pPr marL="4213555" indent="0">
              <a:buNone/>
              <a:defRPr sz="3072"/>
            </a:lvl4pPr>
            <a:lvl5pPr marL="5618074" indent="0">
              <a:buNone/>
              <a:defRPr sz="3072"/>
            </a:lvl5pPr>
            <a:lvl6pPr marL="7022592" indent="0">
              <a:buNone/>
              <a:defRPr sz="3072"/>
            </a:lvl6pPr>
            <a:lvl7pPr marL="8427110" indent="0">
              <a:buNone/>
              <a:defRPr sz="3072"/>
            </a:lvl7pPr>
            <a:lvl8pPr marL="9831629" indent="0">
              <a:buNone/>
              <a:defRPr sz="3072"/>
            </a:lvl8pPr>
            <a:lvl9pPr marL="11236147" indent="0">
              <a:buNone/>
              <a:defRPr sz="3072"/>
            </a:lvl9pPr>
          </a:lstStyle>
          <a:p>
            <a:pPr lvl="0"/>
            <a:r>
              <a:rPr lang="en-US"/>
              <a:t>Click to edit Master text styles</a:t>
            </a:r>
          </a:p>
        </p:txBody>
      </p:sp>
      <p:sp>
        <p:nvSpPr>
          <p:cNvPr id="5" name="Date Placeholder 4">
            <a:extLst>
              <a:ext uri="{FF2B5EF4-FFF2-40B4-BE49-F238E27FC236}">
                <a16:creationId xmlns:a16="http://schemas.microsoft.com/office/drawing/2014/main" id="{9FCEF47D-3ADF-F04D-8BDE-577A1E690BD8}"/>
              </a:ext>
            </a:extLst>
          </p:cNvPr>
          <p:cNvSpPr>
            <a:spLocks noGrp="1"/>
          </p:cNvSpPr>
          <p:nvPr>
            <p:ph type="dt" sz="half" idx="10"/>
          </p:nvPr>
        </p:nvSpPr>
        <p:spPr/>
        <p:txBody>
          <a:bodyPr/>
          <a:lstStyle/>
          <a:p>
            <a:fld id="{C764DE79-268F-4C1A-8933-263129D2AF90}" type="datetimeFigureOut">
              <a:rPr lang="en-US" smtClean="0"/>
              <a:t>4/1/20</a:t>
            </a:fld>
            <a:endParaRPr lang="en-US" dirty="0"/>
          </a:p>
        </p:txBody>
      </p:sp>
      <p:sp>
        <p:nvSpPr>
          <p:cNvPr id="6" name="Footer Placeholder 5">
            <a:extLst>
              <a:ext uri="{FF2B5EF4-FFF2-40B4-BE49-F238E27FC236}">
                <a16:creationId xmlns:a16="http://schemas.microsoft.com/office/drawing/2014/main" id="{1D57C3A2-D08D-9140-99D9-329D39ADC31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C91C1C6-364A-9F4F-9A07-59E57F812329}"/>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979897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1F491-13C7-1348-BDC6-6D671D659F44}"/>
              </a:ext>
            </a:extLst>
          </p:cNvPr>
          <p:cNvSpPr>
            <a:spLocks noGrp="1"/>
          </p:cNvSpPr>
          <p:nvPr>
            <p:ph type="title"/>
          </p:nvPr>
        </p:nvSpPr>
        <p:spPr>
          <a:xfrm>
            <a:off x="2575610" y="1121662"/>
            <a:ext cx="32312194" cy="40721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388227-95DA-6944-BAE5-83399DED2D16}"/>
              </a:ext>
            </a:extLst>
          </p:cNvPr>
          <p:cNvSpPr>
            <a:spLocks noGrp="1"/>
          </p:cNvSpPr>
          <p:nvPr>
            <p:ph type="body" idx="1"/>
          </p:nvPr>
        </p:nvSpPr>
        <p:spPr>
          <a:xfrm>
            <a:off x="2575610" y="5608303"/>
            <a:ext cx="32312194" cy="1336727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8F8C6D-9FB0-9B41-84E3-5F96B97D4379}"/>
              </a:ext>
            </a:extLst>
          </p:cNvPr>
          <p:cNvSpPr>
            <a:spLocks noGrp="1"/>
          </p:cNvSpPr>
          <p:nvPr>
            <p:ph type="dt" sz="half" idx="2"/>
          </p:nvPr>
        </p:nvSpPr>
        <p:spPr>
          <a:xfrm>
            <a:off x="2575610" y="19526650"/>
            <a:ext cx="8429268" cy="1121661"/>
          </a:xfrm>
          <a:prstGeom prst="rect">
            <a:avLst/>
          </a:prstGeom>
        </p:spPr>
        <p:txBody>
          <a:bodyPr vert="horz" lIns="91440" tIns="45720" rIns="91440" bIns="45720" rtlCol="0" anchor="ctr"/>
          <a:lstStyle>
            <a:lvl1pPr algn="l">
              <a:defRPr sz="3686">
                <a:solidFill>
                  <a:schemeClr val="tx1">
                    <a:tint val="75000"/>
                  </a:schemeClr>
                </a:solidFill>
              </a:defRPr>
            </a:lvl1pPr>
          </a:lstStyle>
          <a:p>
            <a:fld id="{C764DE79-268F-4C1A-8933-263129D2AF90}" type="datetimeFigureOut">
              <a:rPr lang="en-US" smtClean="0"/>
              <a:t>4/1/20</a:t>
            </a:fld>
            <a:endParaRPr lang="en-US" dirty="0"/>
          </a:p>
        </p:txBody>
      </p:sp>
      <p:sp>
        <p:nvSpPr>
          <p:cNvPr id="5" name="Footer Placeholder 4">
            <a:extLst>
              <a:ext uri="{FF2B5EF4-FFF2-40B4-BE49-F238E27FC236}">
                <a16:creationId xmlns:a16="http://schemas.microsoft.com/office/drawing/2014/main" id="{0180DB7B-A280-E248-852A-B4ABC5A5B31C}"/>
              </a:ext>
            </a:extLst>
          </p:cNvPr>
          <p:cNvSpPr>
            <a:spLocks noGrp="1"/>
          </p:cNvSpPr>
          <p:nvPr>
            <p:ph type="ftr" sz="quarter" idx="3"/>
          </p:nvPr>
        </p:nvSpPr>
        <p:spPr>
          <a:xfrm>
            <a:off x="12409756" y="19526650"/>
            <a:ext cx="12643902" cy="1121661"/>
          </a:xfrm>
          <a:prstGeom prst="rect">
            <a:avLst/>
          </a:prstGeom>
        </p:spPr>
        <p:txBody>
          <a:bodyPr vert="horz" lIns="91440" tIns="45720" rIns="91440" bIns="45720" rtlCol="0" anchor="ctr"/>
          <a:lstStyle>
            <a:lvl1pPr algn="ctr">
              <a:defRPr sz="3686">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969F940-D617-FC40-BBC7-741C2DDE90BD}"/>
              </a:ext>
            </a:extLst>
          </p:cNvPr>
          <p:cNvSpPr>
            <a:spLocks noGrp="1"/>
          </p:cNvSpPr>
          <p:nvPr>
            <p:ph type="sldNum" sz="quarter" idx="4"/>
          </p:nvPr>
        </p:nvSpPr>
        <p:spPr>
          <a:xfrm>
            <a:off x="26458535" y="19526650"/>
            <a:ext cx="8429268" cy="1121661"/>
          </a:xfrm>
          <a:prstGeom prst="rect">
            <a:avLst/>
          </a:prstGeom>
        </p:spPr>
        <p:txBody>
          <a:bodyPr vert="horz" lIns="91440" tIns="45720" rIns="91440" bIns="45720" rtlCol="0" anchor="ctr"/>
          <a:lstStyle>
            <a:lvl1pPr algn="r">
              <a:defRPr sz="3686">
                <a:solidFill>
                  <a:schemeClr val="tx1">
                    <a:tint val="75000"/>
                  </a:schemeClr>
                </a:solidFill>
              </a:defRPr>
            </a:lvl1pPr>
          </a:lstStyle>
          <a:p>
            <a:fld id="{48F63A3B-78C7-47BE-AE5E-E10140E04643}" type="slidenum">
              <a:rPr lang="en-US" smtClean="0"/>
              <a:t>‹#›</a:t>
            </a:fld>
            <a:endParaRPr lang="en-US" dirty="0"/>
          </a:p>
        </p:txBody>
      </p:sp>
      <p:sp>
        <p:nvSpPr>
          <p:cNvPr id="7" name="Rectangle 36">
            <a:extLst>
              <a:ext uri="{FF2B5EF4-FFF2-40B4-BE49-F238E27FC236}">
                <a16:creationId xmlns:a16="http://schemas.microsoft.com/office/drawing/2014/main" id="{D1AEC994-721A-8E47-9D11-31CB5E2860B2}"/>
              </a:ext>
            </a:extLst>
          </p:cNvPr>
          <p:cNvSpPr>
            <a:spLocks noChangeArrowheads="1"/>
          </p:cNvSpPr>
          <p:nvPr userDrawn="1"/>
        </p:nvSpPr>
        <p:spPr bwMode="auto">
          <a:xfrm>
            <a:off x="-1" y="0"/>
            <a:ext cx="37463413" cy="3512576"/>
          </a:xfrm>
          <a:prstGeom prst="rect">
            <a:avLst/>
          </a:prstGeom>
          <a:solidFill>
            <a:srgbClr val="005BBB"/>
          </a:solidFill>
          <a:ln w="9525">
            <a:noFill/>
            <a:miter lim="800000"/>
            <a:headEnd/>
            <a:tailEnd/>
          </a:ln>
          <a:effectLst/>
        </p:spPr>
        <p:txBody>
          <a:bodyPr wrap="none" anchor="ctr"/>
          <a:lstStyle>
            <a:lvl1pPr eaLnBrk="0" hangingPunct="0">
              <a:defRPr sz="2900">
                <a:solidFill>
                  <a:schemeClr val="tx1"/>
                </a:solidFill>
                <a:latin typeface="Arial Narrow" charset="0"/>
                <a:ea typeface="ＭＳ Ｐゴシック" charset="-128"/>
              </a:defRPr>
            </a:lvl1pPr>
            <a:lvl2pPr marL="37931725" indent="-37474525" eaLnBrk="0" hangingPunct="0">
              <a:defRPr sz="2900">
                <a:solidFill>
                  <a:schemeClr val="tx1"/>
                </a:solidFill>
                <a:latin typeface="Arial Narrow" charset="0"/>
                <a:ea typeface="ＭＳ Ｐゴシック" charset="-128"/>
              </a:defRPr>
            </a:lvl2pPr>
            <a:lvl3pPr eaLnBrk="0" hangingPunct="0">
              <a:defRPr sz="2900">
                <a:solidFill>
                  <a:schemeClr val="tx1"/>
                </a:solidFill>
                <a:latin typeface="Arial Narrow" charset="0"/>
                <a:ea typeface="ＭＳ Ｐゴシック" charset="-128"/>
              </a:defRPr>
            </a:lvl3pPr>
            <a:lvl4pPr eaLnBrk="0" hangingPunct="0">
              <a:defRPr sz="2900">
                <a:solidFill>
                  <a:schemeClr val="tx1"/>
                </a:solidFill>
                <a:latin typeface="Arial Narrow" charset="0"/>
                <a:ea typeface="ＭＳ Ｐゴシック" charset="-128"/>
              </a:defRPr>
            </a:lvl4pPr>
            <a:lvl5pPr eaLnBrk="0" hangingPunct="0">
              <a:defRPr sz="2900">
                <a:solidFill>
                  <a:schemeClr val="tx1"/>
                </a:solidFill>
                <a:latin typeface="Arial Narrow" charset="0"/>
                <a:ea typeface="ＭＳ Ｐゴシック" charset="-128"/>
              </a:defRPr>
            </a:lvl5pPr>
            <a:lvl6pPr marL="457200" eaLnBrk="0" fontAlgn="base" hangingPunct="0">
              <a:spcBef>
                <a:spcPct val="0"/>
              </a:spcBef>
              <a:spcAft>
                <a:spcPct val="0"/>
              </a:spcAft>
              <a:defRPr sz="2900">
                <a:solidFill>
                  <a:schemeClr val="tx1"/>
                </a:solidFill>
                <a:latin typeface="Arial Narrow" charset="0"/>
                <a:ea typeface="ＭＳ Ｐゴシック" charset="-128"/>
              </a:defRPr>
            </a:lvl6pPr>
            <a:lvl7pPr marL="914400" eaLnBrk="0" fontAlgn="base" hangingPunct="0">
              <a:spcBef>
                <a:spcPct val="0"/>
              </a:spcBef>
              <a:spcAft>
                <a:spcPct val="0"/>
              </a:spcAft>
              <a:defRPr sz="2900">
                <a:solidFill>
                  <a:schemeClr val="tx1"/>
                </a:solidFill>
                <a:latin typeface="Arial Narrow" charset="0"/>
                <a:ea typeface="ＭＳ Ｐゴシック" charset="-128"/>
              </a:defRPr>
            </a:lvl7pPr>
            <a:lvl8pPr marL="1371600" eaLnBrk="0" fontAlgn="base" hangingPunct="0">
              <a:spcBef>
                <a:spcPct val="0"/>
              </a:spcBef>
              <a:spcAft>
                <a:spcPct val="0"/>
              </a:spcAft>
              <a:defRPr sz="2900">
                <a:solidFill>
                  <a:schemeClr val="tx1"/>
                </a:solidFill>
                <a:latin typeface="Arial Narrow" charset="0"/>
                <a:ea typeface="ＭＳ Ｐゴシック" charset="-128"/>
              </a:defRPr>
            </a:lvl8pPr>
            <a:lvl9pPr marL="18288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defRPr/>
            </a:pPr>
            <a:endParaRPr lang="en-US" altLang="en-US" b="0" i="0" baseline="0" dirty="0">
              <a:solidFill>
                <a:schemeClr val="tx1"/>
              </a:solidFill>
              <a:latin typeface="Arial" charset="0"/>
              <a:ea typeface="Arial" charset="0"/>
            </a:endParaRPr>
          </a:p>
        </p:txBody>
      </p:sp>
      <p:sp>
        <p:nvSpPr>
          <p:cNvPr id="8" name="Rectangle 7">
            <a:extLst>
              <a:ext uri="{FF2B5EF4-FFF2-40B4-BE49-F238E27FC236}">
                <a16:creationId xmlns:a16="http://schemas.microsoft.com/office/drawing/2014/main" id="{EE68F6E7-AD96-C448-948B-7480ECC1401E}"/>
              </a:ext>
            </a:extLst>
          </p:cNvPr>
          <p:cNvSpPr/>
          <p:nvPr userDrawn="1"/>
        </p:nvSpPr>
        <p:spPr>
          <a:xfrm>
            <a:off x="-1" y="3478193"/>
            <a:ext cx="37463413" cy="1809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97BBFF13-0086-EC4E-87AE-EB9179B87927}"/>
              </a:ext>
            </a:extLst>
          </p:cNvPr>
          <p:cNvPicPr>
            <a:picLocks noChangeAspect="1"/>
          </p:cNvPicPr>
          <p:nvPr userDrawn="1"/>
        </p:nvPicPr>
        <p:blipFill rotWithShape="1">
          <a:blip r:embed="rId14">
            <a:alphaModFix amt="41000"/>
            <a:extLst>
              <a:ext uri="{28A0092B-C50C-407E-A947-70E740481C1C}">
                <a14:useLocalDpi xmlns:a14="http://schemas.microsoft.com/office/drawing/2010/main" val="0"/>
              </a:ext>
            </a:extLst>
          </a:blip>
          <a:srcRect t="4395" b="40121"/>
          <a:stretch/>
        </p:blipFill>
        <p:spPr>
          <a:xfrm>
            <a:off x="29492842" y="-12338"/>
            <a:ext cx="6234906" cy="3508646"/>
          </a:xfrm>
          <a:prstGeom prst="rect">
            <a:avLst/>
          </a:prstGeom>
        </p:spPr>
      </p:pic>
      <p:sp>
        <p:nvSpPr>
          <p:cNvPr id="10" name="Rectangle 36">
            <a:extLst>
              <a:ext uri="{FF2B5EF4-FFF2-40B4-BE49-F238E27FC236}">
                <a16:creationId xmlns:a16="http://schemas.microsoft.com/office/drawing/2014/main" id="{D8E56023-A9CA-D940-83FA-C747820D54D3}"/>
              </a:ext>
            </a:extLst>
          </p:cNvPr>
          <p:cNvSpPr>
            <a:spLocks noChangeArrowheads="1"/>
          </p:cNvSpPr>
          <p:nvPr userDrawn="1"/>
        </p:nvSpPr>
        <p:spPr bwMode="auto">
          <a:xfrm>
            <a:off x="0" y="19082085"/>
            <a:ext cx="37463413" cy="1985628"/>
          </a:xfrm>
          <a:prstGeom prst="rect">
            <a:avLst/>
          </a:prstGeom>
          <a:solidFill>
            <a:srgbClr val="005BBB"/>
          </a:solidFill>
          <a:ln w="9525">
            <a:noFill/>
            <a:miter lim="800000"/>
            <a:headEnd/>
            <a:tailEnd/>
          </a:ln>
          <a:effectLst/>
        </p:spPr>
        <p:txBody>
          <a:bodyPr wrap="none" anchor="ctr"/>
          <a:lstStyle>
            <a:lvl1pPr eaLnBrk="0" hangingPunct="0">
              <a:defRPr sz="2900">
                <a:solidFill>
                  <a:schemeClr val="tx1"/>
                </a:solidFill>
                <a:latin typeface="Arial Narrow" charset="0"/>
                <a:ea typeface="ＭＳ Ｐゴシック" charset="-128"/>
              </a:defRPr>
            </a:lvl1pPr>
            <a:lvl2pPr marL="37931725" indent="-37474525" eaLnBrk="0" hangingPunct="0">
              <a:defRPr sz="2900">
                <a:solidFill>
                  <a:schemeClr val="tx1"/>
                </a:solidFill>
                <a:latin typeface="Arial Narrow" charset="0"/>
                <a:ea typeface="ＭＳ Ｐゴシック" charset="-128"/>
              </a:defRPr>
            </a:lvl2pPr>
            <a:lvl3pPr eaLnBrk="0" hangingPunct="0">
              <a:defRPr sz="2900">
                <a:solidFill>
                  <a:schemeClr val="tx1"/>
                </a:solidFill>
                <a:latin typeface="Arial Narrow" charset="0"/>
                <a:ea typeface="ＭＳ Ｐゴシック" charset="-128"/>
              </a:defRPr>
            </a:lvl3pPr>
            <a:lvl4pPr eaLnBrk="0" hangingPunct="0">
              <a:defRPr sz="2900">
                <a:solidFill>
                  <a:schemeClr val="tx1"/>
                </a:solidFill>
                <a:latin typeface="Arial Narrow" charset="0"/>
                <a:ea typeface="ＭＳ Ｐゴシック" charset="-128"/>
              </a:defRPr>
            </a:lvl4pPr>
            <a:lvl5pPr eaLnBrk="0" hangingPunct="0">
              <a:defRPr sz="2900">
                <a:solidFill>
                  <a:schemeClr val="tx1"/>
                </a:solidFill>
                <a:latin typeface="Arial Narrow" charset="0"/>
                <a:ea typeface="ＭＳ Ｐゴシック" charset="-128"/>
              </a:defRPr>
            </a:lvl5pPr>
            <a:lvl6pPr marL="457200" eaLnBrk="0" fontAlgn="base" hangingPunct="0">
              <a:spcBef>
                <a:spcPct val="0"/>
              </a:spcBef>
              <a:spcAft>
                <a:spcPct val="0"/>
              </a:spcAft>
              <a:defRPr sz="2900">
                <a:solidFill>
                  <a:schemeClr val="tx1"/>
                </a:solidFill>
                <a:latin typeface="Arial Narrow" charset="0"/>
                <a:ea typeface="ＭＳ Ｐゴシック" charset="-128"/>
              </a:defRPr>
            </a:lvl6pPr>
            <a:lvl7pPr marL="914400" eaLnBrk="0" fontAlgn="base" hangingPunct="0">
              <a:spcBef>
                <a:spcPct val="0"/>
              </a:spcBef>
              <a:spcAft>
                <a:spcPct val="0"/>
              </a:spcAft>
              <a:defRPr sz="2900">
                <a:solidFill>
                  <a:schemeClr val="tx1"/>
                </a:solidFill>
                <a:latin typeface="Arial Narrow" charset="0"/>
                <a:ea typeface="ＭＳ Ｐゴシック" charset="-128"/>
              </a:defRPr>
            </a:lvl7pPr>
            <a:lvl8pPr marL="1371600" eaLnBrk="0" fontAlgn="base" hangingPunct="0">
              <a:spcBef>
                <a:spcPct val="0"/>
              </a:spcBef>
              <a:spcAft>
                <a:spcPct val="0"/>
              </a:spcAft>
              <a:defRPr sz="2900">
                <a:solidFill>
                  <a:schemeClr val="tx1"/>
                </a:solidFill>
                <a:latin typeface="Arial Narrow" charset="0"/>
                <a:ea typeface="ＭＳ Ｐゴシック" charset="-128"/>
              </a:defRPr>
            </a:lvl8pPr>
            <a:lvl9pPr marL="18288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defRPr/>
            </a:pPr>
            <a:endParaRPr lang="en-US" altLang="en-US" b="0" i="0" baseline="0" dirty="0">
              <a:solidFill>
                <a:schemeClr val="tx1"/>
              </a:solidFill>
              <a:latin typeface="Arial" charset="0"/>
              <a:ea typeface="Arial" charset="0"/>
            </a:endParaRPr>
          </a:p>
        </p:txBody>
      </p:sp>
      <p:pic>
        <p:nvPicPr>
          <p:cNvPr id="11" name="Picture 10">
            <a:extLst>
              <a:ext uri="{FF2B5EF4-FFF2-40B4-BE49-F238E27FC236}">
                <a16:creationId xmlns:a16="http://schemas.microsoft.com/office/drawing/2014/main" id="{C4F55564-1E40-D94C-BE5C-490F1E76D2FB}"/>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84658" y="19690451"/>
            <a:ext cx="10725451" cy="795436"/>
          </a:xfrm>
          <a:prstGeom prst="rect">
            <a:avLst/>
          </a:prstGeom>
        </p:spPr>
      </p:pic>
      <p:cxnSp>
        <p:nvCxnSpPr>
          <p:cNvPr id="12" name="Straight Connector 11">
            <a:extLst>
              <a:ext uri="{FF2B5EF4-FFF2-40B4-BE49-F238E27FC236}">
                <a16:creationId xmlns:a16="http://schemas.microsoft.com/office/drawing/2014/main" id="{9A057976-D352-B748-A0C4-A0BFA031AE1C}"/>
              </a:ext>
            </a:extLst>
          </p:cNvPr>
          <p:cNvCxnSpPr/>
          <p:nvPr userDrawn="1"/>
        </p:nvCxnSpPr>
        <p:spPr>
          <a:xfrm>
            <a:off x="28194626" y="19527805"/>
            <a:ext cx="0" cy="1063256"/>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2286129"/>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Lst>
  <p:txStyles>
    <p:titleStyle>
      <a:lvl1pPr algn="l" defTabSz="2809037" rtl="0" eaLnBrk="1" latinLnBrk="0" hangingPunct="1">
        <a:lnSpc>
          <a:spcPct val="90000"/>
        </a:lnSpc>
        <a:spcBef>
          <a:spcPct val="0"/>
        </a:spcBef>
        <a:buNone/>
        <a:defRPr sz="13517" kern="1200">
          <a:solidFill>
            <a:schemeClr val="tx1"/>
          </a:solidFill>
          <a:latin typeface="+mj-lt"/>
          <a:ea typeface="+mj-ea"/>
          <a:cs typeface="+mj-cs"/>
        </a:defRPr>
      </a:lvl1pPr>
    </p:titleStyle>
    <p:bodyStyle>
      <a:lvl1pPr marL="702259" indent="-702259" algn="l" defTabSz="2809037" rtl="0" eaLnBrk="1" latinLnBrk="0" hangingPunct="1">
        <a:lnSpc>
          <a:spcPct val="90000"/>
        </a:lnSpc>
        <a:spcBef>
          <a:spcPts val="3072"/>
        </a:spcBef>
        <a:buFont typeface="Arial" panose="020B0604020202020204" pitchFamily="34" charset="0"/>
        <a:buChar char="•"/>
        <a:defRPr sz="8602" kern="1200">
          <a:solidFill>
            <a:schemeClr val="tx1"/>
          </a:solidFill>
          <a:latin typeface="+mn-lt"/>
          <a:ea typeface="+mn-ea"/>
          <a:cs typeface="+mn-cs"/>
        </a:defRPr>
      </a:lvl1pPr>
      <a:lvl2pPr marL="2106778" indent="-702259" algn="l" defTabSz="2809037" rtl="0" eaLnBrk="1" latinLnBrk="0" hangingPunct="1">
        <a:lnSpc>
          <a:spcPct val="90000"/>
        </a:lnSpc>
        <a:spcBef>
          <a:spcPts val="1536"/>
        </a:spcBef>
        <a:buFont typeface="Arial" panose="020B0604020202020204" pitchFamily="34" charset="0"/>
        <a:buChar char="•"/>
        <a:defRPr sz="7373" kern="1200">
          <a:solidFill>
            <a:schemeClr val="tx1"/>
          </a:solidFill>
          <a:latin typeface="+mn-lt"/>
          <a:ea typeface="+mn-ea"/>
          <a:cs typeface="+mn-cs"/>
        </a:defRPr>
      </a:lvl2pPr>
      <a:lvl3pPr marL="3511296" indent="-702259" algn="l" defTabSz="2809037" rtl="0" eaLnBrk="1" latinLnBrk="0" hangingPunct="1">
        <a:lnSpc>
          <a:spcPct val="90000"/>
        </a:lnSpc>
        <a:spcBef>
          <a:spcPts val="1536"/>
        </a:spcBef>
        <a:buFont typeface="Arial" panose="020B0604020202020204" pitchFamily="34" charset="0"/>
        <a:buChar char="•"/>
        <a:defRPr sz="6144" kern="1200">
          <a:solidFill>
            <a:schemeClr val="tx1"/>
          </a:solidFill>
          <a:latin typeface="+mn-lt"/>
          <a:ea typeface="+mn-ea"/>
          <a:cs typeface="+mn-cs"/>
        </a:defRPr>
      </a:lvl3pPr>
      <a:lvl4pPr marL="4915814"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4pPr>
      <a:lvl5pPr marL="6320333"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5pPr>
      <a:lvl6pPr marL="7724851"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6pPr>
      <a:lvl7pPr marL="9129370"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7pPr>
      <a:lvl8pPr marL="10533888"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8pPr>
      <a:lvl9pPr marL="11938406"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9pPr>
    </p:bodyStyle>
    <p:otherStyle>
      <a:defPPr>
        <a:defRPr lang="en-US"/>
      </a:defPPr>
      <a:lvl1pPr marL="0" algn="l" defTabSz="2809037" rtl="0" eaLnBrk="1" latinLnBrk="0" hangingPunct="1">
        <a:defRPr sz="5530" kern="1200">
          <a:solidFill>
            <a:schemeClr val="tx1"/>
          </a:solidFill>
          <a:latin typeface="+mn-lt"/>
          <a:ea typeface="+mn-ea"/>
          <a:cs typeface="+mn-cs"/>
        </a:defRPr>
      </a:lvl1pPr>
      <a:lvl2pPr marL="1404518" algn="l" defTabSz="2809037" rtl="0" eaLnBrk="1" latinLnBrk="0" hangingPunct="1">
        <a:defRPr sz="5530" kern="1200">
          <a:solidFill>
            <a:schemeClr val="tx1"/>
          </a:solidFill>
          <a:latin typeface="+mn-lt"/>
          <a:ea typeface="+mn-ea"/>
          <a:cs typeface="+mn-cs"/>
        </a:defRPr>
      </a:lvl2pPr>
      <a:lvl3pPr marL="2809037" algn="l" defTabSz="2809037" rtl="0" eaLnBrk="1" latinLnBrk="0" hangingPunct="1">
        <a:defRPr sz="5530" kern="1200">
          <a:solidFill>
            <a:schemeClr val="tx1"/>
          </a:solidFill>
          <a:latin typeface="+mn-lt"/>
          <a:ea typeface="+mn-ea"/>
          <a:cs typeface="+mn-cs"/>
        </a:defRPr>
      </a:lvl3pPr>
      <a:lvl4pPr marL="4213555" algn="l" defTabSz="2809037" rtl="0" eaLnBrk="1" latinLnBrk="0" hangingPunct="1">
        <a:defRPr sz="5530" kern="1200">
          <a:solidFill>
            <a:schemeClr val="tx1"/>
          </a:solidFill>
          <a:latin typeface="+mn-lt"/>
          <a:ea typeface="+mn-ea"/>
          <a:cs typeface="+mn-cs"/>
        </a:defRPr>
      </a:lvl4pPr>
      <a:lvl5pPr marL="5618074" algn="l" defTabSz="2809037" rtl="0" eaLnBrk="1" latinLnBrk="0" hangingPunct="1">
        <a:defRPr sz="5530" kern="1200">
          <a:solidFill>
            <a:schemeClr val="tx1"/>
          </a:solidFill>
          <a:latin typeface="+mn-lt"/>
          <a:ea typeface="+mn-ea"/>
          <a:cs typeface="+mn-cs"/>
        </a:defRPr>
      </a:lvl5pPr>
      <a:lvl6pPr marL="7022592" algn="l" defTabSz="2809037" rtl="0" eaLnBrk="1" latinLnBrk="0" hangingPunct="1">
        <a:defRPr sz="5530" kern="1200">
          <a:solidFill>
            <a:schemeClr val="tx1"/>
          </a:solidFill>
          <a:latin typeface="+mn-lt"/>
          <a:ea typeface="+mn-ea"/>
          <a:cs typeface="+mn-cs"/>
        </a:defRPr>
      </a:lvl6pPr>
      <a:lvl7pPr marL="8427110" algn="l" defTabSz="2809037" rtl="0" eaLnBrk="1" latinLnBrk="0" hangingPunct="1">
        <a:defRPr sz="5530" kern="1200">
          <a:solidFill>
            <a:schemeClr val="tx1"/>
          </a:solidFill>
          <a:latin typeface="+mn-lt"/>
          <a:ea typeface="+mn-ea"/>
          <a:cs typeface="+mn-cs"/>
        </a:defRPr>
      </a:lvl7pPr>
      <a:lvl8pPr marL="9831629" algn="l" defTabSz="2809037" rtl="0" eaLnBrk="1" latinLnBrk="0" hangingPunct="1">
        <a:defRPr sz="5530" kern="1200">
          <a:solidFill>
            <a:schemeClr val="tx1"/>
          </a:solidFill>
          <a:latin typeface="+mn-lt"/>
          <a:ea typeface="+mn-ea"/>
          <a:cs typeface="+mn-cs"/>
        </a:defRPr>
      </a:lvl8pPr>
      <a:lvl9pPr marL="11236147" algn="l" defTabSz="2809037" rtl="0" eaLnBrk="1" latinLnBrk="0" hangingPunct="1">
        <a:defRPr sz="5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1.png"/><Relationship Id="rId18" Type="http://schemas.openxmlformats.org/officeDocument/2006/relationships/image" Target="../media/image16.png"/><Relationship Id="rId26" Type="http://schemas.openxmlformats.org/officeDocument/2006/relationships/image" Target="../media/image24.png"/><Relationship Id="rId39" Type="http://schemas.openxmlformats.org/officeDocument/2006/relationships/image" Target="../media/image37.png"/><Relationship Id="rId21" Type="http://schemas.openxmlformats.org/officeDocument/2006/relationships/image" Target="../media/image19.png"/><Relationship Id="rId34" Type="http://schemas.openxmlformats.org/officeDocument/2006/relationships/image" Target="../media/image32.png"/><Relationship Id="rId42" Type="http://schemas.openxmlformats.org/officeDocument/2006/relationships/chart" Target="../charts/chart4.xml"/><Relationship Id="rId7" Type="http://schemas.openxmlformats.org/officeDocument/2006/relationships/image" Target="../media/image5.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29" Type="http://schemas.openxmlformats.org/officeDocument/2006/relationships/image" Target="../media/image27.png"/><Relationship Id="rId41" Type="http://schemas.openxmlformats.org/officeDocument/2006/relationships/chart" Target="../charts/chart3.xml"/><Relationship Id="rId1" Type="http://schemas.openxmlformats.org/officeDocument/2006/relationships/slideLayout" Target="../slideLayouts/slideLayout12.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image" Target="../media/image22.png"/><Relationship Id="rId32" Type="http://schemas.openxmlformats.org/officeDocument/2006/relationships/image" Target="../media/image30.png"/><Relationship Id="rId37" Type="http://schemas.openxmlformats.org/officeDocument/2006/relationships/image" Target="../media/image35.png"/><Relationship Id="rId40" Type="http://schemas.openxmlformats.org/officeDocument/2006/relationships/image" Target="../media/image38.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28" Type="http://schemas.openxmlformats.org/officeDocument/2006/relationships/image" Target="../media/image26.png"/><Relationship Id="rId36" Type="http://schemas.openxmlformats.org/officeDocument/2006/relationships/image" Target="../media/image34.png"/><Relationship Id="rId10" Type="http://schemas.openxmlformats.org/officeDocument/2006/relationships/image" Target="../media/image8.png"/><Relationship Id="rId19" Type="http://schemas.openxmlformats.org/officeDocument/2006/relationships/image" Target="../media/image17.png"/><Relationship Id="rId31" Type="http://schemas.openxmlformats.org/officeDocument/2006/relationships/image" Target="../media/image29.png"/><Relationship Id="rId4" Type="http://schemas.openxmlformats.org/officeDocument/2006/relationships/chart" Target="../charts/chart2.xml"/><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 Id="rId27" Type="http://schemas.openxmlformats.org/officeDocument/2006/relationships/image" Target="../media/image25.png"/><Relationship Id="rId30" Type="http://schemas.openxmlformats.org/officeDocument/2006/relationships/image" Target="../media/image28.png"/><Relationship Id="rId35" Type="http://schemas.openxmlformats.org/officeDocument/2006/relationships/image" Target="../media/image33.png"/><Relationship Id="rId8" Type="http://schemas.openxmlformats.org/officeDocument/2006/relationships/image" Target="../media/image6.png"/><Relationship Id="rId3" Type="http://schemas.openxmlformats.org/officeDocument/2006/relationships/chart" Target="../charts/chart1.xml"/><Relationship Id="rId12" Type="http://schemas.openxmlformats.org/officeDocument/2006/relationships/image" Target="../media/image10.png"/><Relationship Id="rId17" Type="http://schemas.openxmlformats.org/officeDocument/2006/relationships/image" Target="../media/image15.png"/><Relationship Id="rId25" Type="http://schemas.openxmlformats.org/officeDocument/2006/relationships/image" Target="../media/image23.png"/><Relationship Id="rId33" Type="http://schemas.openxmlformats.org/officeDocument/2006/relationships/image" Target="../media/image31.png"/><Relationship Id="rId38" Type="http://schemas.openxmlformats.org/officeDocument/2006/relationships/image" Target="../media/image36.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FFF1E0"/>
        </a:solidFill>
        <a:effectLst/>
      </p:bgPr>
    </p:bg>
    <p:spTree>
      <p:nvGrpSpPr>
        <p:cNvPr id="1" name=""/>
        <p:cNvGrpSpPr/>
        <p:nvPr/>
      </p:nvGrpSpPr>
      <p:grpSpPr>
        <a:xfrm>
          <a:off x="0" y="0"/>
          <a:ext cx="0" cy="0"/>
          <a:chOff x="0" y="0"/>
          <a:chExt cx="0" cy="0"/>
        </a:xfrm>
      </p:grpSpPr>
      <p:graphicFrame>
        <p:nvGraphicFramePr>
          <p:cNvPr id="104" name="Chart 4"/>
          <p:cNvGraphicFramePr>
            <a:graphicFrameLocks/>
          </p:cNvGraphicFramePr>
          <p:nvPr>
            <p:extLst>
              <p:ext uri="{D42A27DB-BD31-4B8C-83A1-F6EECF244321}">
                <p14:modId xmlns:p14="http://schemas.microsoft.com/office/powerpoint/2010/main" val="1381561164"/>
              </p:ext>
            </p:extLst>
          </p:nvPr>
        </p:nvGraphicFramePr>
        <p:xfrm>
          <a:off x="9943113" y="9690174"/>
          <a:ext cx="4632877" cy="4022399"/>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5"/>
          <p:cNvSpPr>
            <a:spLocks noChangeArrowheads="1"/>
          </p:cNvSpPr>
          <p:nvPr/>
        </p:nvSpPr>
        <p:spPr bwMode="auto">
          <a:xfrm>
            <a:off x="841859" y="743114"/>
            <a:ext cx="21590962" cy="2323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243" tIns="45614" rIns="91243" bIns="45614">
            <a:spAutoFit/>
          </a:bodyPr>
          <a:lstStyle>
            <a:lvl1pPr>
              <a:defRPr sz="2900">
                <a:solidFill>
                  <a:schemeClr val="tx1"/>
                </a:solidFill>
                <a:latin typeface="Arial Narrow" charset="0"/>
                <a:ea typeface="ＭＳ Ｐゴシック" charset="-128"/>
              </a:defRPr>
            </a:lvl1pPr>
            <a:lvl2pPr marL="37931725" indent="-37474525">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defRPr/>
            </a:pPr>
            <a:r>
              <a:rPr lang="en-US" altLang="en-US" sz="6400" dirty="0">
                <a:latin typeface="+mn-lt"/>
                <a:ea typeface="Arial" charset="0"/>
              </a:rPr>
              <a:t>DIGITAL ACADEMIC RESEARCH POSTER TEMPLATE</a:t>
            </a:r>
          </a:p>
          <a:p>
            <a:pPr>
              <a:spcAft>
                <a:spcPts val="600"/>
              </a:spcAft>
              <a:defRPr/>
            </a:pPr>
            <a:r>
              <a:rPr lang="en-US" altLang="en-US" sz="3800" dirty="0">
                <a:latin typeface="+mn-lt"/>
                <a:ea typeface="Arial" charset="0"/>
              </a:rPr>
              <a:t>Subtitle for Digital Academic Research Poster (16:9)</a:t>
            </a:r>
          </a:p>
          <a:p>
            <a:pPr>
              <a:spcBef>
                <a:spcPts val="1200"/>
              </a:spcBef>
              <a:defRPr/>
            </a:pPr>
            <a:r>
              <a:rPr lang="en-US" altLang="en-US" sz="2600" dirty="0">
                <a:latin typeface="+mn-lt"/>
                <a:ea typeface="Arial" charset="0"/>
              </a:rPr>
              <a:t>Your names and the names of the people who contributed to this presentation</a:t>
            </a:r>
          </a:p>
        </p:txBody>
      </p:sp>
      <p:sp>
        <p:nvSpPr>
          <p:cNvPr id="14" name="TextBox 3"/>
          <p:cNvSpPr txBox="1">
            <a:spLocks noChangeArrowheads="1"/>
          </p:cNvSpPr>
          <p:nvPr/>
        </p:nvSpPr>
        <p:spPr bwMode="auto">
          <a:xfrm>
            <a:off x="845328" y="4400721"/>
            <a:ext cx="8120711" cy="3375283"/>
          </a:xfrm>
          <a:prstGeom prst="rect">
            <a:avLst/>
          </a:prstGeom>
          <a:solidFill>
            <a:schemeClr val="bg1">
              <a:alpha val="63000"/>
            </a:schemeClr>
          </a:solidFill>
          <a:ln>
            <a:noFill/>
          </a:ln>
          <a:effectLst/>
        </p:spPr>
        <p:txBody>
          <a:bodyPr wrap="square">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lnSpc>
                <a:spcPts val="3600"/>
              </a:lnSpc>
              <a:spcAft>
                <a:spcPts val="1000"/>
              </a:spcAft>
            </a:pPr>
            <a:r>
              <a:rPr lang="en-US" sz="4000" b="1" dirty="0">
                <a:latin typeface="+mj-lt"/>
              </a:rPr>
              <a:t>Introduction</a:t>
            </a:r>
            <a:r>
              <a:rPr lang="en-US" sz="3200" b="1" dirty="0"/>
              <a:t> </a:t>
            </a:r>
          </a:p>
          <a:p>
            <a:pPr>
              <a:lnSpc>
                <a:spcPts val="4200"/>
              </a:lnSpc>
            </a:pPr>
            <a:r>
              <a:rPr lang="en-US" altLang="en-US" sz="3200" dirty="0">
                <a:latin typeface="Arial" charset="0"/>
                <a:ea typeface="Arial" charset="0"/>
              </a:rPr>
              <a:t>Mauris orci mi, varius id diam id, egestas auctor enim. Praesent ut massa nibh. Duis purus neque, facilisis cursus ultrices vel, vitae urna pulvinar, in congue massa aliquet sed nibh sit amet, faucibus.</a:t>
            </a:r>
          </a:p>
        </p:txBody>
      </p:sp>
      <p:sp>
        <p:nvSpPr>
          <p:cNvPr id="16" name="TextBox 15"/>
          <p:cNvSpPr txBox="1"/>
          <p:nvPr/>
        </p:nvSpPr>
        <p:spPr>
          <a:xfrm>
            <a:off x="837440" y="8468780"/>
            <a:ext cx="7723933" cy="4788490"/>
          </a:xfrm>
          <a:prstGeom prst="rect">
            <a:avLst/>
          </a:prstGeom>
          <a:solidFill>
            <a:schemeClr val="bg1">
              <a:alpha val="63000"/>
            </a:schemeClr>
          </a:solidFill>
          <a:effectLst/>
        </p:spPr>
        <p:txBody>
          <a:bodyPr wrap="square">
            <a:spAutoFit/>
          </a:bodyPr>
          <a:lstStyle/>
          <a:p>
            <a:pPr>
              <a:lnSpc>
                <a:spcPts val="3600"/>
              </a:lnSpc>
              <a:spcAft>
                <a:spcPts val="1000"/>
              </a:spcAft>
              <a:defRPr/>
            </a:pPr>
            <a:r>
              <a:rPr lang="en-US" sz="4000" b="1" dirty="0"/>
              <a:t>Methods</a:t>
            </a:r>
          </a:p>
          <a:p>
            <a:pPr>
              <a:lnSpc>
                <a:spcPts val="3600"/>
              </a:lnSpc>
              <a:spcAft>
                <a:spcPts val="1000"/>
              </a:spcAft>
              <a:defRPr/>
            </a:pPr>
            <a:r>
              <a:rPr lang="en-US" sz="2600" dirty="0">
                <a:latin typeface="Arial" charset="0"/>
                <a:ea typeface="Arial" charset="0"/>
                <a:cs typeface="Arial" charset="0"/>
              </a:rPr>
              <a:t>Mauris orci mi, varius id diam id, egestas auctor enim. Praesent ut massa nibh. Duis purus neque, facilisis cursus ultrices corper ac augue:</a:t>
            </a:r>
          </a:p>
          <a:p>
            <a:pPr>
              <a:spcBef>
                <a:spcPts val="1200"/>
              </a:spcBef>
              <a:spcAft>
                <a:spcPts val="800"/>
              </a:spcAft>
              <a:defRPr/>
            </a:pPr>
            <a:r>
              <a:rPr lang="en-US" sz="2600" b="1" dirty="0">
                <a:latin typeface="Arial" charset="0"/>
                <a:ea typeface="Arial" charset="0"/>
                <a:cs typeface="Arial" charset="0"/>
              </a:rPr>
              <a:t>MAURIS ORCI VARIUS ID DIAM</a:t>
            </a:r>
            <a:endParaRPr lang="en-US" sz="2600" dirty="0">
              <a:latin typeface="Arial" charset="0"/>
              <a:ea typeface="Arial" charset="0"/>
              <a:cs typeface="Arial" charset="0"/>
            </a:endParaRPr>
          </a:p>
          <a:p>
            <a:pPr marL="914400" lvl="1" indent="-457200">
              <a:lnSpc>
                <a:spcPts val="3600"/>
              </a:lnSpc>
              <a:spcAft>
                <a:spcPts val="700"/>
              </a:spcAft>
              <a:buClr>
                <a:schemeClr val="tx2"/>
              </a:buClr>
              <a:buSzPct val="125000"/>
              <a:buFont typeface="Arial" charset="0"/>
              <a:buChar char="•"/>
              <a:defRPr/>
            </a:pPr>
            <a:r>
              <a:rPr lang="en-US" sz="2600" dirty="0">
                <a:latin typeface="Arial" charset="0"/>
                <a:ea typeface="Arial" charset="0"/>
                <a:cs typeface="Arial" charset="0"/>
              </a:rPr>
              <a:t>Sed in risus nibh. In nisl quam, aliquet sed nibh sitamet, faucibus placerat dui. </a:t>
            </a:r>
          </a:p>
          <a:p>
            <a:pPr marL="914400" lvl="1" indent="-457200">
              <a:lnSpc>
                <a:spcPts val="3600"/>
              </a:lnSpc>
              <a:spcAft>
                <a:spcPts val="700"/>
              </a:spcAft>
              <a:buClr>
                <a:schemeClr val="tx2"/>
              </a:buClr>
              <a:buSzPct val="125000"/>
              <a:buFont typeface="Arial" charset="0"/>
              <a:buChar char="•"/>
              <a:defRPr/>
            </a:pPr>
            <a:r>
              <a:rPr lang="en-US" sz="2600" dirty="0">
                <a:latin typeface="Arial" charset="0"/>
                <a:ea typeface="Arial" charset="0"/>
                <a:cs typeface="Arial" charset="0"/>
              </a:rPr>
              <a:t>Fusce quis augue scelerisque, luctus rum sed, ut in pulvinar urna in eros posuere.</a:t>
            </a:r>
          </a:p>
        </p:txBody>
      </p:sp>
      <p:graphicFrame>
        <p:nvGraphicFramePr>
          <p:cNvPr id="18" name="Chart Placeholder 14"/>
          <p:cNvGraphicFramePr>
            <a:graphicFrameLocks/>
          </p:cNvGraphicFramePr>
          <p:nvPr>
            <p:extLst>
              <p:ext uri="{D42A27DB-BD31-4B8C-83A1-F6EECF244321}">
                <p14:modId xmlns:p14="http://schemas.microsoft.com/office/powerpoint/2010/main" val="24254698"/>
              </p:ext>
            </p:extLst>
          </p:nvPr>
        </p:nvGraphicFramePr>
        <p:xfrm>
          <a:off x="19235943" y="4307699"/>
          <a:ext cx="8037095" cy="5329901"/>
        </p:xfrm>
        <a:graphic>
          <a:graphicData uri="http://schemas.openxmlformats.org/drawingml/2006/chart">
            <c:chart xmlns:c="http://schemas.openxmlformats.org/drawingml/2006/chart" xmlns:r="http://schemas.openxmlformats.org/officeDocument/2006/relationships" r:id="rId4"/>
          </a:graphicData>
        </a:graphic>
      </p:graphicFrame>
      <p:sp>
        <p:nvSpPr>
          <p:cNvPr id="22" name="Freeform 21"/>
          <p:cNvSpPr/>
          <p:nvPr/>
        </p:nvSpPr>
        <p:spPr>
          <a:xfrm rot="10800000">
            <a:off x="17235054" y="10889672"/>
            <a:ext cx="282288" cy="1374157"/>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24" name="Arc 23"/>
          <p:cNvSpPr/>
          <p:nvPr/>
        </p:nvSpPr>
        <p:spPr>
          <a:xfrm rot="16200000">
            <a:off x="13039252" y="10838631"/>
            <a:ext cx="1596181" cy="1721040"/>
          </a:xfrm>
          <a:prstGeom prst="arc">
            <a:avLst>
              <a:gd name="adj1" fmla="val 16200000"/>
              <a:gd name="adj2" fmla="val 3291054"/>
            </a:avLst>
          </a:prstGeom>
          <a:ln w="50800">
            <a:solidFill>
              <a:schemeClr val="accent3"/>
            </a:solidFill>
            <a:prstDash val="solid"/>
            <a:headEnd type="arrow" w="lg" len="med"/>
            <a:tailEnd type="oval"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graphicFrame>
        <p:nvGraphicFramePr>
          <p:cNvPr id="25" name="Table 24"/>
          <p:cNvGraphicFramePr>
            <a:graphicFrameLocks noGrp="1"/>
          </p:cNvGraphicFramePr>
          <p:nvPr>
            <p:extLst>
              <p:ext uri="{D42A27DB-BD31-4B8C-83A1-F6EECF244321}">
                <p14:modId xmlns:p14="http://schemas.microsoft.com/office/powerpoint/2010/main" val="1867085150"/>
              </p:ext>
            </p:extLst>
          </p:nvPr>
        </p:nvGraphicFramePr>
        <p:xfrm>
          <a:off x="19119272" y="13039767"/>
          <a:ext cx="8229601" cy="3075256"/>
        </p:xfrm>
        <a:graphic>
          <a:graphicData uri="http://schemas.openxmlformats.org/drawingml/2006/table">
            <a:tbl>
              <a:tblPr firstRow="1" bandRow="1">
                <a:tableStyleId>{6E25E649-3F16-4E02-A733-19D2CDBF48F0}</a:tableStyleId>
              </a:tblPr>
              <a:tblGrid>
                <a:gridCol w="1921249">
                  <a:extLst>
                    <a:ext uri="{9D8B030D-6E8A-4147-A177-3AD203B41FA5}">
                      <a16:colId xmlns:a16="http://schemas.microsoft.com/office/drawing/2014/main" val="20000"/>
                    </a:ext>
                  </a:extLst>
                </a:gridCol>
                <a:gridCol w="2148168">
                  <a:extLst>
                    <a:ext uri="{9D8B030D-6E8A-4147-A177-3AD203B41FA5}">
                      <a16:colId xmlns:a16="http://schemas.microsoft.com/office/drawing/2014/main" val="20001"/>
                    </a:ext>
                  </a:extLst>
                </a:gridCol>
                <a:gridCol w="1906120">
                  <a:extLst>
                    <a:ext uri="{9D8B030D-6E8A-4147-A177-3AD203B41FA5}">
                      <a16:colId xmlns:a16="http://schemas.microsoft.com/office/drawing/2014/main" val="20002"/>
                    </a:ext>
                  </a:extLst>
                </a:gridCol>
                <a:gridCol w="2254064">
                  <a:extLst>
                    <a:ext uri="{9D8B030D-6E8A-4147-A177-3AD203B41FA5}">
                      <a16:colId xmlns:a16="http://schemas.microsoft.com/office/drawing/2014/main" val="20003"/>
                    </a:ext>
                  </a:extLst>
                </a:gridCol>
              </a:tblGrid>
              <a:tr h="628798">
                <a:tc gridSpan="4">
                  <a:txBody>
                    <a:bodyPr/>
                    <a:lstStyle/>
                    <a:p>
                      <a:pPr algn="ctr"/>
                      <a:r>
                        <a:rPr lang="en-US" sz="2800" dirty="0">
                          <a:ln>
                            <a:noFill/>
                            <a:prstDash val="dash"/>
                          </a:ln>
                        </a:rPr>
                        <a:t>Chart Title</a:t>
                      </a:r>
                      <a:endParaRPr lang="en-US" sz="2800" b="1" dirty="0">
                        <a:ln>
                          <a:noFill/>
                          <a:prstDash val="dash"/>
                        </a:ln>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dirty="0">
                        <a:ln>
                          <a:solidFill>
                            <a:schemeClr val="tx1"/>
                          </a:solidFill>
                          <a:prstDash val="dash"/>
                        </a:ln>
                      </a:endParaRPr>
                    </a:p>
                  </a:txBody>
                  <a:tcPr>
                    <a:lnL w="12700" cap="flat" cmpd="sng" algn="ctr">
                      <a:noFill/>
                      <a:prstDash val="sysDash"/>
                      <a:round/>
                      <a:headEnd type="none" w="med" len="med"/>
                      <a:tailEnd type="none" w="med" len="med"/>
                    </a:lnL>
                    <a:lnR w="3175" cap="flat" cmpd="sng" algn="ctr">
                      <a:solidFill>
                        <a:schemeClr val="bg2">
                          <a:lumMod val="75000"/>
                        </a:schemeClr>
                      </a:solidFill>
                      <a:prstDash val="sysDash"/>
                      <a:round/>
                      <a:headEnd type="none" w="med" len="med"/>
                      <a:tailEnd type="none" w="med" len="med"/>
                    </a:lnR>
                    <a:lnT w="3175" cap="flat" cmpd="sng" algn="ctr">
                      <a:solidFill>
                        <a:schemeClr val="bg2">
                          <a:lumMod val="75000"/>
                        </a:schemeClr>
                      </a:solid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0"/>
                  </a:ext>
                </a:extLst>
              </a:tr>
              <a:tr h="493922">
                <a:tc>
                  <a:txBody>
                    <a:bodyPr/>
                    <a:lstStyle/>
                    <a:p>
                      <a:pPr algn="ctr"/>
                      <a:r>
                        <a:rPr lang="en-US" sz="2400" cap="none" spc="0" dirty="0">
                          <a:ln>
                            <a:noFill/>
                          </a:ln>
                          <a:effectLst/>
                        </a:rPr>
                        <a:t>8.01</a:t>
                      </a:r>
                      <a:endParaRPr lang="en-US" sz="2400" b="0" cap="none" spc="0" dirty="0">
                        <a:ln>
                          <a:noFill/>
                        </a:ln>
                        <a:solidFill>
                          <a:schemeClr val="tx1"/>
                        </a:solidFill>
                        <a:effectLst/>
                      </a:endParaRPr>
                    </a:p>
                  </a:txBody>
                  <a:tcPr marL="60094" marR="60094" marT="30047" marB="30047">
                    <a:lnL w="12700" cap="flat" cmpd="sng" algn="ctr">
                      <a:noFill/>
                      <a:prstDash val="solid"/>
                      <a:round/>
                      <a:headEnd type="none" w="med" len="med"/>
                      <a:tailEnd type="none" w="med" len="med"/>
                    </a:lnL>
                    <a:lnR>
                      <a:noFill/>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a:r>
                        <a:rPr lang="en-US" sz="2400" cap="none" spc="0" dirty="0">
                          <a:ln>
                            <a:noFill/>
                          </a:ln>
                          <a:effectLst/>
                        </a:rPr>
                        <a:t>7.99</a:t>
                      </a:r>
                      <a:endParaRPr lang="en-US" sz="2400" b="0" cap="none" spc="0" dirty="0">
                        <a:ln>
                          <a:noFill/>
                        </a:ln>
                        <a:solidFill>
                          <a:schemeClr val="tx1"/>
                        </a:solidFill>
                        <a:effectLst/>
                      </a:endParaRPr>
                    </a:p>
                  </a:txBody>
                  <a:tcPr marL="60094" marR="60094" marT="30047" marB="30047">
                    <a:lnL>
                      <a:noFill/>
                    </a:lnL>
                    <a:lnR>
                      <a:noFill/>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5.77</a:t>
                      </a:r>
                      <a:endParaRPr lang="en-US" sz="2400" b="0" cap="none" spc="0" dirty="0">
                        <a:ln>
                          <a:noFill/>
                        </a:ln>
                        <a:solidFill>
                          <a:schemeClr val="tx1"/>
                        </a:solidFill>
                        <a:effectLst/>
                      </a:endParaRPr>
                    </a:p>
                  </a:txBody>
                  <a:tcPr marL="60094" marR="60094" marT="30047" marB="30047">
                    <a:lnL>
                      <a:noFill/>
                    </a:lnL>
                    <a:lnR>
                      <a:noFill/>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6.44</a:t>
                      </a:r>
                      <a:endParaRPr lang="en-US" sz="2400" b="0" cap="none" spc="0" dirty="0">
                        <a:ln>
                          <a:noFill/>
                        </a:ln>
                        <a:solidFill>
                          <a:schemeClr val="tx1"/>
                        </a:solidFill>
                        <a:effectLst/>
                      </a:endParaRPr>
                    </a:p>
                  </a:txBody>
                  <a:tcPr marL="60094" marR="60094" marT="30047" marB="30047">
                    <a:lnL>
                      <a:noFill/>
                    </a:lnL>
                    <a:lnR w="127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0030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4.50</a:t>
                      </a:r>
                      <a:endParaRPr lang="en-US" sz="2400" b="0" cap="none" spc="0" dirty="0">
                        <a:ln>
                          <a:noFill/>
                        </a:ln>
                        <a:solidFill>
                          <a:schemeClr val="tx1"/>
                        </a:solidFill>
                        <a:effectLst/>
                      </a:endParaRPr>
                    </a:p>
                  </a:txBody>
                  <a:tcPr marL="60094" marR="60094" marT="30047" marB="30047">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3.11</a:t>
                      </a:r>
                      <a:endParaRPr lang="en-US" sz="2400" b="0" cap="none" spc="0" dirty="0">
                        <a:ln>
                          <a:noFill/>
                        </a:ln>
                        <a:solidFill>
                          <a:schemeClr val="tx1"/>
                        </a:solidFill>
                        <a:effectLst/>
                      </a:endParaRPr>
                    </a:p>
                  </a:txBody>
                  <a:tcPr marL="60094" marR="60094" marT="30047" marB="30047">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9.55</a:t>
                      </a:r>
                      <a:endParaRPr lang="en-US" sz="2400" b="0" cap="none" spc="0" dirty="0">
                        <a:ln>
                          <a:noFill/>
                        </a:ln>
                        <a:solidFill>
                          <a:schemeClr val="tx1"/>
                        </a:solidFill>
                        <a:effectLst/>
                      </a:endParaRPr>
                    </a:p>
                  </a:txBody>
                  <a:tcPr marL="60094" marR="60094" marT="30047" marB="30047">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1.12</a:t>
                      </a:r>
                      <a:endParaRPr lang="en-US" sz="2400" b="0" cap="none" spc="0" dirty="0">
                        <a:ln>
                          <a:noFill/>
                        </a:ln>
                        <a:solidFill>
                          <a:schemeClr val="tx1"/>
                        </a:solidFill>
                        <a:effectLst/>
                      </a:endParaRPr>
                    </a:p>
                  </a:txBody>
                  <a:tcPr marL="60094" marR="60094" marT="30047" marB="30047">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9711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6.15</a:t>
                      </a:r>
                      <a:endParaRPr lang="en-US" sz="2400" b="0" cap="none" spc="0" dirty="0">
                        <a:ln>
                          <a:noFill/>
                        </a:ln>
                        <a:solidFill>
                          <a:schemeClr val="tx1"/>
                        </a:solidFill>
                        <a:effectLst/>
                      </a:endParaRPr>
                    </a:p>
                  </a:txBody>
                  <a:tcPr marL="60094" marR="60094" marT="30047" marB="30047">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8.00</a:t>
                      </a:r>
                      <a:endParaRPr lang="en-US" sz="2400" b="0" cap="none" spc="0" dirty="0">
                        <a:ln>
                          <a:noFill/>
                        </a:ln>
                        <a:solidFill>
                          <a:schemeClr val="tx1"/>
                        </a:solidFill>
                        <a:effectLst/>
                      </a:endParaRPr>
                    </a:p>
                  </a:txBody>
                  <a:tcPr marL="60094" marR="60094" marT="30047" marB="30047">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6.18</a:t>
                      </a:r>
                      <a:endParaRPr lang="en-US" sz="2400" b="0" cap="none" spc="0" dirty="0">
                        <a:ln>
                          <a:noFill/>
                        </a:ln>
                        <a:solidFill>
                          <a:schemeClr val="tx1"/>
                        </a:solidFill>
                        <a:effectLst/>
                      </a:endParaRPr>
                    </a:p>
                  </a:txBody>
                  <a:tcPr marL="60094" marR="60094" marT="30047" marB="30047">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5.65</a:t>
                      </a:r>
                      <a:endParaRPr lang="en-US" sz="2400" b="0" cap="none" spc="0" dirty="0">
                        <a:ln>
                          <a:noFill/>
                        </a:ln>
                        <a:solidFill>
                          <a:schemeClr val="tx1"/>
                        </a:solidFill>
                        <a:effectLst/>
                      </a:endParaRPr>
                    </a:p>
                  </a:txBody>
                  <a:tcPr marL="60094" marR="60094" marT="30047" marB="30047">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7756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8.21</a:t>
                      </a:r>
                      <a:endParaRPr lang="en-US" sz="2400" b="0" cap="none" spc="0" dirty="0">
                        <a:ln>
                          <a:noFill/>
                        </a:ln>
                        <a:solidFill>
                          <a:schemeClr val="tx1"/>
                        </a:solidFill>
                        <a:effectLst/>
                      </a:endParaRPr>
                    </a:p>
                  </a:txBody>
                  <a:tcPr marL="60094" marR="60094" marT="30047" marB="30047">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2.16</a:t>
                      </a:r>
                      <a:endParaRPr lang="en-US" sz="2400" b="0" cap="none" spc="0" dirty="0">
                        <a:ln>
                          <a:noFill/>
                        </a:ln>
                        <a:solidFill>
                          <a:schemeClr val="tx1"/>
                        </a:solidFill>
                        <a:effectLst/>
                      </a:endParaRPr>
                    </a:p>
                  </a:txBody>
                  <a:tcPr marL="60094" marR="60094" marT="30047" marB="30047">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3.11*</a:t>
                      </a:r>
                      <a:endParaRPr lang="en-US" sz="2400" b="0" cap="none" spc="0" dirty="0">
                        <a:ln>
                          <a:noFill/>
                        </a:ln>
                        <a:solidFill>
                          <a:schemeClr val="tx1"/>
                        </a:solidFill>
                        <a:effectLst/>
                      </a:endParaRPr>
                    </a:p>
                  </a:txBody>
                  <a:tcPr marL="60094" marR="60094" marT="30047" marB="30047">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7.17</a:t>
                      </a:r>
                      <a:endParaRPr lang="en-US" sz="2400" b="0" cap="none" spc="0" dirty="0">
                        <a:ln>
                          <a:noFill/>
                        </a:ln>
                        <a:solidFill>
                          <a:schemeClr val="tx1"/>
                        </a:solidFill>
                        <a:effectLst/>
                      </a:endParaRPr>
                    </a:p>
                  </a:txBody>
                  <a:tcPr marL="60094" marR="60094" marT="30047" marB="30047">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7756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b="0" cap="none" spc="0" dirty="0">
                          <a:ln>
                            <a:noFill/>
                          </a:ln>
                          <a:solidFill>
                            <a:schemeClr val="tx1"/>
                          </a:solidFill>
                          <a:effectLst/>
                        </a:rPr>
                        <a:t>3.00</a:t>
                      </a:r>
                    </a:p>
                  </a:txBody>
                  <a:tcPr marL="60094" marR="60094" marT="30047" marB="30047">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b="0" cap="none" spc="0" dirty="0">
                          <a:ln>
                            <a:noFill/>
                          </a:ln>
                          <a:solidFill>
                            <a:schemeClr val="tx1"/>
                          </a:solidFill>
                          <a:effectLst/>
                        </a:rPr>
                        <a:t>9.70</a:t>
                      </a:r>
                    </a:p>
                  </a:txBody>
                  <a:tcPr marL="60094" marR="60094" marT="30047" marB="30047">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b="0" cap="none" spc="0" dirty="0">
                          <a:ln>
                            <a:noFill/>
                          </a:ln>
                          <a:solidFill>
                            <a:schemeClr val="tx1"/>
                          </a:solidFill>
                          <a:effectLst/>
                        </a:rPr>
                        <a:t>10.50</a:t>
                      </a:r>
                    </a:p>
                  </a:txBody>
                  <a:tcPr marL="60094" marR="60094" marT="30047" marB="30047">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b="0" cap="none" spc="0" dirty="0">
                          <a:ln>
                            <a:noFill/>
                          </a:ln>
                          <a:solidFill>
                            <a:schemeClr val="tx1"/>
                          </a:solidFill>
                          <a:effectLst/>
                        </a:rPr>
                        <a:t>4.45</a:t>
                      </a:r>
                    </a:p>
                  </a:txBody>
                  <a:tcPr marL="60094" marR="60094" marT="30047" marB="30047">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26" name="TextBox 25"/>
          <p:cNvSpPr txBox="1"/>
          <p:nvPr/>
        </p:nvSpPr>
        <p:spPr>
          <a:xfrm>
            <a:off x="9819460" y="4400721"/>
            <a:ext cx="8100302" cy="4862870"/>
          </a:xfrm>
          <a:prstGeom prst="rect">
            <a:avLst/>
          </a:prstGeom>
          <a:solidFill>
            <a:schemeClr val="bg1">
              <a:alpha val="63000"/>
            </a:schemeClr>
          </a:solidFill>
          <a:effectLst/>
        </p:spPr>
        <p:txBody>
          <a:bodyPr wrap="square">
            <a:spAutoFit/>
          </a:bodyPr>
          <a:lstStyle/>
          <a:p>
            <a:pPr>
              <a:lnSpc>
                <a:spcPts val="3600"/>
              </a:lnSpc>
              <a:spcAft>
                <a:spcPts val="1000"/>
              </a:spcAft>
              <a:defRPr/>
            </a:pPr>
            <a:r>
              <a:rPr lang="en-US" sz="4000" b="1" dirty="0"/>
              <a:t>Data Analysis </a:t>
            </a:r>
          </a:p>
          <a:p>
            <a:pPr>
              <a:lnSpc>
                <a:spcPts val="3600"/>
              </a:lnSpc>
              <a:spcAft>
                <a:spcPts val="1200"/>
              </a:spcAft>
              <a:defRPr/>
            </a:pPr>
            <a:r>
              <a:rPr lang="en-US" sz="2600" dirty="0">
                <a:latin typeface="Arial" charset="0"/>
                <a:ea typeface="Arial" charset="0"/>
                <a:cs typeface="Arial" charset="0"/>
              </a:rPr>
              <a:t>Mauris orci mi, varius id diam id, egestas auctor enim. cursus ultrices vel, [See Figure A] massa tristique:</a:t>
            </a:r>
          </a:p>
          <a:p>
            <a:pPr marL="971550" lvl="1" indent="-514350">
              <a:lnSpc>
                <a:spcPts val="3600"/>
              </a:lnSpc>
              <a:spcAft>
                <a:spcPts val="1200"/>
              </a:spcAft>
              <a:buClr>
                <a:schemeClr val="tx2"/>
              </a:buClr>
              <a:buSzPct val="100000"/>
              <a:buFont typeface="+mj-lt"/>
              <a:buAutoNum type="alphaUcPeriod"/>
              <a:defRPr/>
            </a:pPr>
            <a:r>
              <a:rPr lang="en-US" sz="2600" dirty="0">
                <a:latin typeface="Arial" charset="0"/>
                <a:ea typeface="Arial" charset="0"/>
                <a:cs typeface="Arial" charset="0"/>
              </a:rPr>
              <a:t>Sed in risus nibh. In nisl quam, aliquet sed nibh sitamet, faucibus placerat dui.</a:t>
            </a:r>
          </a:p>
          <a:p>
            <a:pPr marL="971550" lvl="1" indent="-514350">
              <a:lnSpc>
                <a:spcPts val="3600"/>
              </a:lnSpc>
              <a:spcAft>
                <a:spcPts val="1200"/>
              </a:spcAft>
              <a:buClr>
                <a:schemeClr val="tx2"/>
              </a:buClr>
              <a:buSzPct val="100000"/>
              <a:buFont typeface="+mj-lt"/>
              <a:buAutoNum type="alphaUcPeriod"/>
              <a:defRPr/>
            </a:pPr>
            <a:r>
              <a:rPr lang="en-US" sz="2600" dirty="0">
                <a:latin typeface="Arial" charset="0"/>
                <a:ea typeface="Arial" charset="0"/>
                <a:cs typeface="Arial" charset="0"/>
              </a:rPr>
              <a:t>Fusce quis augue scelerisque, luctus rum sed, ut dolor. pulvinar urna in eros posuere. </a:t>
            </a:r>
          </a:p>
          <a:p>
            <a:pPr marL="971550" lvl="1" indent="-514350">
              <a:lnSpc>
                <a:spcPts val="3600"/>
              </a:lnSpc>
              <a:buClr>
                <a:schemeClr val="tx2"/>
              </a:buClr>
              <a:buSzPct val="100000"/>
              <a:buFont typeface="+mj-lt"/>
              <a:buAutoNum type="alphaUcPeriod"/>
              <a:defRPr/>
            </a:pPr>
            <a:r>
              <a:rPr lang="en-US" sz="2600" dirty="0">
                <a:latin typeface="Arial" charset="0"/>
                <a:ea typeface="Arial" charset="0"/>
                <a:cs typeface="Arial" charset="0"/>
              </a:rPr>
              <a:t>in elementum orci dignissim. Proin semper ipsum finibus quam tempor, vitae consectetur.</a:t>
            </a:r>
          </a:p>
        </p:txBody>
      </p:sp>
      <p:sp>
        <p:nvSpPr>
          <p:cNvPr id="30" name="TextBox 29"/>
          <p:cNvSpPr txBox="1"/>
          <p:nvPr/>
        </p:nvSpPr>
        <p:spPr>
          <a:xfrm>
            <a:off x="28336194" y="15803607"/>
            <a:ext cx="7797882" cy="2631490"/>
          </a:xfrm>
          <a:prstGeom prst="rect">
            <a:avLst/>
          </a:prstGeom>
          <a:solidFill>
            <a:schemeClr val="bg1">
              <a:alpha val="63000"/>
            </a:schemeClr>
          </a:solidFill>
          <a:effectLst/>
        </p:spPr>
        <p:txBody>
          <a:bodyPr wrap="square">
            <a:spAutoFit/>
          </a:bodyPr>
          <a:lstStyle/>
          <a:p>
            <a:pPr>
              <a:lnSpc>
                <a:spcPts val="3600"/>
              </a:lnSpc>
              <a:spcAft>
                <a:spcPts val="1000"/>
              </a:spcAft>
              <a:buClr>
                <a:schemeClr val="tx2"/>
              </a:buClr>
              <a:defRPr/>
            </a:pPr>
            <a:r>
              <a:rPr lang="en-US" sz="4000" b="1" dirty="0">
                <a:latin typeface="+mj-lt"/>
              </a:rPr>
              <a:t>References</a:t>
            </a:r>
            <a:r>
              <a:rPr lang="en-US" sz="4000" dirty="0">
                <a:latin typeface="+mj-lt"/>
                <a:ea typeface="Arial" charset="0"/>
                <a:cs typeface="Arial" charset="0"/>
              </a:rPr>
              <a:t> </a:t>
            </a:r>
            <a:r>
              <a:rPr lang="en-US" sz="2400" dirty="0">
                <a:latin typeface="Arial" charset="0"/>
                <a:ea typeface="Arial" charset="0"/>
                <a:cs typeface="Arial" charset="0"/>
              </a:rPr>
              <a:t> </a:t>
            </a:r>
          </a:p>
          <a:p>
            <a:pPr>
              <a:lnSpc>
                <a:spcPts val="3800"/>
              </a:lnSpc>
              <a:buClr>
                <a:schemeClr val="tx2"/>
              </a:buClr>
              <a:buFont typeface="+mj-lt"/>
              <a:buAutoNum type="arabicPeriod"/>
              <a:defRPr/>
            </a:pPr>
            <a:r>
              <a:rPr lang="en-US" sz="2400" dirty="0">
                <a:latin typeface="Arial" charset="0"/>
                <a:ea typeface="Arial" charset="0"/>
                <a:cs typeface="Arial" charset="0"/>
              </a:rPr>
              <a:t>  Phasellus nec lectus bibendum, posuere nibh id </a:t>
            </a:r>
          </a:p>
          <a:p>
            <a:pPr>
              <a:lnSpc>
                <a:spcPts val="3800"/>
              </a:lnSpc>
              <a:buClr>
                <a:schemeClr val="tx2"/>
              </a:buClr>
              <a:buFont typeface="+mj-lt"/>
              <a:buAutoNum type="arabicPeriod"/>
              <a:defRPr/>
            </a:pPr>
            <a:r>
              <a:rPr lang="en-US" sz="2400" dirty="0">
                <a:latin typeface="Arial" charset="0"/>
                <a:ea typeface="Arial" charset="0"/>
                <a:cs typeface="Arial" charset="0"/>
              </a:rPr>
              <a:t>  Mauris orci mi, varius id diam id, egestas auctor enim</a:t>
            </a:r>
          </a:p>
          <a:p>
            <a:pPr>
              <a:lnSpc>
                <a:spcPts val="3800"/>
              </a:lnSpc>
              <a:buClr>
                <a:schemeClr val="tx2"/>
              </a:buClr>
              <a:buFont typeface="+mj-lt"/>
              <a:buAutoNum type="arabicPeriod"/>
              <a:defRPr/>
            </a:pPr>
            <a:r>
              <a:rPr lang="en-US" sz="2400" dirty="0">
                <a:latin typeface="Arial" charset="0"/>
                <a:ea typeface="Arial" charset="0"/>
                <a:cs typeface="Arial" charset="0"/>
              </a:rPr>
              <a:t>  Duis vitae tincidunt tortor, vitae sollicitudin magna</a:t>
            </a:r>
          </a:p>
          <a:p>
            <a:pPr>
              <a:lnSpc>
                <a:spcPts val="3800"/>
              </a:lnSpc>
              <a:buClr>
                <a:schemeClr val="tx2"/>
              </a:buClr>
              <a:buFont typeface="+mj-lt"/>
              <a:buAutoNum type="arabicPeriod"/>
              <a:defRPr/>
            </a:pPr>
            <a:r>
              <a:rPr lang="en-US" sz="2400" dirty="0">
                <a:latin typeface="Arial" charset="0"/>
                <a:ea typeface="Arial" charset="0"/>
                <a:cs typeface="Arial" charset="0"/>
              </a:rPr>
              <a:t>  Aenean et est sem. Phasellus nec lectus bibendum </a:t>
            </a:r>
          </a:p>
        </p:txBody>
      </p:sp>
      <p:pic>
        <p:nvPicPr>
          <p:cNvPr id="33" name="Picture 3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59425" y="9902861"/>
            <a:ext cx="464970" cy="464970"/>
          </a:xfrm>
          <a:prstGeom prst="rect">
            <a:avLst/>
          </a:prstGeom>
        </p:spPr>
      </p:pic>
      <p:cxnSp>
        <p:nvCxnSpPr>
          <p:cNvPr id="41" name="Straight Connector 40"/>
          <p:cNvCxnSpPr/>
          <p:nvPr/>
        </p:nvCxnSpPr>
        <p:spPr bwMode="auto">
          <a:xfrm flipV="1">
            <a:off x="19048288" y="10130788"/>
            <a:ext cx="8229600" cy="0"/>
          </a:xfrm>
          <a:prstGeom prst="line">
            <a:avLst/>
          </a:prstGeom>
          <a:noFill/>
          <a:ln w="25400" cap="flat" cmpd="sng" algn="ctr">
            <a:solidFill>
              <a:schemeClr val="tx1"/>
            </a:solidFill>
            <a:prstDash val="dash"/>
            <a:round/>
            <a:headEnd type="none" w="med" len="med"/>
            <a:tailEnd type="none" w="med" len="med"/>
          </a:ln>
          <a:effectLst/>
        </p:spPr>
      </p:cxnSp>
      <p:sp>
        <p:nvSpPr>
          <p:cNvPr id="42" name="TextBox 41"/>
          <p:cNvSpPr txBox="1"/>
          <p:nvPr/>
        </p:nvSpPr>
        <p:spPr>
          <a:xfrm>
            <a:off x="19036367" y="17132880"/>
            <a:ext cx="7978197" cy="1477328"/>
          </a:xfrm>
          <a:prstGeom prst="rect">
            <a:avLst/>
          </a:prstGeom>
          <a:solidFill>
            <a:schemeClr val="bg1">
              <a:alpha val="42000"/>
            </a:schemeClr>
          </a:solidFill>
        </p:spPr>
        <p:txBody>
          <a:bodyPr wrap="square">
            <a:spAutoFit/>
          </a:bodyPr>
          <a:lstStyle/>
          <a:p>
            <a:pPr>
              <a:lnSpc>
                <a:spcPts val="3600"/>
              </a:lnSpc>
              <a:defRPr/>
            </a:pPr>
            <a:r>
              <a:rPr lang="en-US" sz="2600" b="1" dirty="0">
                <a:latin typeface="Arial" charset="0"/>
                <a:ea typeface="Arial" charset="0"/>
                <a:cs typeface="Arial" charset="0"/>
              </a:rPr>
              <a:t>MAURIS ORCI MI VARIUS ID DIAM</a:t>
            </a:r>
            <a:br>
              <a:rPr lang="en-US" sz="2800" dirty="0">
                <a:latin typeface="Arial" charset="0"/>
                <a:ea typeface="Arial" charset="0"/>
                <a:cs typeface="Arial" charset="0"/>
              </a:rPr>
            </a:br>
            <a:r>
              <a:rPr lang="en-US" sz="2600" dirty="0">
                <a:latin typeface="Arial" charset="0"/>
                <a:ea typeface="Arial" charset="0"/>
                <a:cs typeface="Arial" charset="0"/>
              </a:rPr>
              <a:t>Egestas auctor enim. Praesent ut massa nibh. Duis ac augue. Donec semper lorem.</a:t>
            </a:r>
          </a:p>
        </p:txBody>
      </p:sp>
      <p:sp>
        <p:nvSpPr>
          <p:cNvPr id="43" name="TextBox 42"/>
          <p:cNvSpPr txBox="1"/>
          <p:nvPr/>
        </p:nvSpPr>
        <p:spPr>
          <a:xfrm>
            <a:off x="28336194" y="11214391"/>
            <a:ext cx="6435048" cy="707886"/>
          </a:xfrm>
          <a:prstGeom prst="rect">
            <a:avLst/>
          </a:prstGeom>
          <a:noFill/>
        </p:spPr>
        <p:txBody>
          <a:bodyPr wrap="square">
            <a:spAutoFit/>
          </a:bodyPr>
          <a:lstStyle/>
          <a:p>
            <a:pPr>
              <a:defRPr/>
            </a:pPr>
            <a:r>
              <a:rPr lang="en-US" sz="4000" b="1" dirty="0"/>
              <a:t>Graphic Elements</a:t>
            </a:r>
          </a:p>
        </p:txBody>
      </p:sp>
      <p:sp>
        <p:nvSpPr>
          <p:cNvPr id="44" name="TextBox 43"/>
          <p:cNvSpPr txBox="1"/>
          <p:nvPr/>
        </p:nvSpPr>
        <p:spPr>
          <a:xfrm>
            <a:off x="19050043" y="10599561"/>
            <a:ext cx="8286041" cy="2067233"/>
          </a:xfrm>
          <a:prstGeom prst="rect">
            <a:avLst/>
          </a:prstGeom>
          <a:solidFill>
            <a:schemeClr val="bg1">
              <a:alpha val="63000"/>
            </a:schemeClr>
          </a:solidFill>
          <a:effectLst/>
        </p:spPr>
        <p:txBody>
          <a:bodyPr wrap="square">
            <a:spAutoFit/>
          </a:bodyPr>
          <a:lstStyle/>
          <a:p>
            <a:pPr>
              <a:lnSpc>
                <a:spcPts val="3600"/>
              </a:lnSpc>
              <a:spcAft>
                <a:spcPts val="1000"/>
              </a:spcAft>
              <a:defRPr/>
            </a:pPr>
            <a:r>
              <a:rPr lang="en-US" sz="4000" b="1" dirty="0"/>
              <a:t>Results</a:t>
            </a:r>
          </a:p>
          <a:p>
            <a:pPr>
              <a:lnSpc>
                <a:spcPts val="3600"/>
              </a:lnSpc>
              <a:spcAft>
                <a:spcPts val="1800"/>
              </a:spcAft>
              <a:defRPr/>
            </a:pPr>
            <a:r>
              <a:rPr lang="en-US" sz="2600" dirty="0">
                <a:latin typeface="Arial" charset="0"/>
                <a:ea typeface="Arial" charset="0"/>
                <a:cs typeface="Arial" charset="0"/>
              </a:rPr>
              <a:t>Mauris orci mi, varius id diam id, egestas auctor enim. Praesent ut massa nibh. Duis purus neque, facilisis tristique quis augue scelerisque. </a:t>
            </a:r>
          </a:p>
        </p:txBody>
      </p:sp>
      <p:sp>
        <p:nvSpPr>
          <p:cNvPr id="47" name="TextBox 46"/>
          <p:cNvSpPr txBox="1"/>
          <p:nvPr/>
        </p:nvSpPr>
        <p:spPr>
          <a:xfrm>
            <a:off x="28336194" y="4400721"/>
            <a:ext cx="8165310" cy="6247864"/>
          </a:xfrm>
          <a:prstGeom prst="rect">
            <a:avLst/>
          </a:prstGeom>
          <a:solidFill>
            <a:schemeClr val="bg1">
              <a:alpha val="63000"/>
            </a:schemeClr>
          </a:solidFill>
          <a:effectLst/>
        </p:spPr>
        <p:txBody>
          <a:bodyPr wrap="square">
            <a:spAutoFit/>
          </a:bodyPr>
          <a:lstStyle/>
          <a:p>
            <a:pPr>
              <a:lnSpc>
                <a:spcPts val="3600"/>
              </a:lnSpc>
              <a:spcAft>
                <a:spcPts val="1000"/>
              </a:spcAft>
              <a:defRPr/>
            </a:pPr>
            <a:r>
              <a:rPr lang="en-US" sz="4000" b="1" dirty="0"/>
              <a:t>Conclusion</a:t>
            </a:r>
          </a:p>
          <a:p>
            <a:pPr>
              <a:lnSpc>
                <a:spcPts val="3600"/>
              </a:lnSpc>
              <a:spcAft>
                <a:spcPts val="1200"/>
              </a:spcAft>
              <a:defRPr/>
            </a:pPr>
            <a:r>
              <a:rPr lang="en-US" sz="2600" dirty="0">
                <a:latin typeface="Arial" charset="0"/>
                <a:ea typeface="Arial" charset="0"/>
                <a:cs typeface="Arial" charset="0"/>
              </a:rPr>
              <a:t>Mauris orci mi, varius id diam id, egestas auctor enim. Praesent ut massa nibh. Duis purus neque, facilisis cursus ultrices vel, ullamcorper ac augue. Donec semper lorem vitae urna pulvinar, in congue massa:</a:t>
            </a:r>
          </a:p>
          <a:p>
            <a:pPr marL="914400" lvl="1" indent="-457200">
              <a:lnSpc>
                <a:spcPts val="3600"/>
              </a:lnSpc>
              <a:spcAft>
                <a:spcPts val="1200"/>
              </a:spcAft>
              <a:buClr>
                <a:schemeClr val="tx2"/>
              </a:buClr>
              <a:buSzPct val="125000"/>
              <a:buFont typeface="Arial" charset="0"/>
              <a:buChar char="•"/>
              <a:defRPr/>
            </a:pPr>
            <a:r>
              <a:rPr lang="en-US" sz="2600" b="1" dirty="0">
                <a:latin typeface="Arial" charset="0"/>
                <a:ea typeface="Arial" charset="0"/>
                <a:cs typeface="Arial" charset="0"/>
              </a:rPr>
              <a:t>Sed Risus Nibh: </a:t>
            </a:r>
            <a:r>
              <a:rPr lang="en-US" sz="2600" dirty="0">
                <a:latin typeface="Arial" charset="0"/>
                <a:ea typeface="Arial" charset="0"/>
                <a:cs typeface="Arial" charset="0"/>
              </a:rPr>
              <a:t>CiIn nisl quam, aliquet sed nibh sitamet, faucibus placerat dui augue scelerisque. </a:t>
            </a:r>
          </a:p>
          <a:p>
            <a:pPr marL="914400" lvl="1" indent="-457200">
              <a:lnSpc>
                <a:spcPts val="3600"/>
              </a:lnSpc>
              <a:spcAft>
                <a:spcPts val="1200"/>
              </a:spcAft>
              <a:buClr>
                <a:schemeClr val="tx2"/>
              </a:buClr>
              <a:buSzPct val="125000"/>
              <a:buFont typeface="Arial" charset="0"/>
              <a:buChar char="•"/>
              <a:defRPr/>
            </a:pPr>
            <a:r>
              <a:rPr lang="en-US" sz="2600" b="1" dirty="0">
                <a:latin typeface="Arial" charset="0"/>
                <a:ea typeface="Arial" charset="0"/>
                <a:cs typeface="Arial" charset="0"/>
              </a:rPr>
              <a:t>Curabitur Accumsan Nulla: </a:t>
            </a:r>
            <a:r>
              <a:rPr lang="en-US" sz="2600" dirty="0">
                <a:latin typeface="Arial" charset="0"/>
                <a:ea typeface="Arial" charset="0"/>
                <a:cs typeface="Arial" charset="0"/>
              </a:rPr>
              <a:t>Fusce quis augue urna scelerisque, luctus rum sed, ut dolor in pul.</a:t>
            </a:r>
          </a:p>
          <a:p>
            <a:pPr marL="914400" lvl="1" indent="-457200">
              <a:lnSpc>
                <a:spcPts val="3600"/>
              </a:lnSpc>
              <a:spcAft>
                <a:spcPts val="1200"/>
              </a:spcAft>
              <a:buClr>
                <a:schemeClr val="tx2"/>
              </a:buClr>
              <a:buSzPct val="125000"/>
              <a:buFont typeface="Arial" charset="0"/>
              <a:buChar char="•"/>
              <a:defRPr/>
            </a:pPr>
            <a:r>
              <a:rPr lang="en-US" sz="2600" dirty="0">
                <a:latin typeface="Arial" charset="0"/>
                <a:ea typeface="Arial" charset="0"/>
                <a:cs typeface="Arial" charset="0"/>
              </a:rPr>
              <a:t> </a:t>
            </a:r>
            <a:r>
              <a:rPr lang="en-US" sz="2600" b="1" dirty="0">
                <a:latin typeface="Arial" charset="0"/>
                <a:ea typeface="Arial" charset="0"/>
                <a:cs typeface="Arial" charset="0"/>
              </a:rPr>
              <a:t>Elemenum Orci Dignissim:</a:t>
            </a:r>
            <a:r>
              <a:rPr lang="en-US" sz="2600" dirty="0">
                <a:latin typeface="Arial" charset="0"/>
                <a:ea typeface="Arial" charset="0"/>
                <a:cs typeface="Arial" charset="0"/>
              </a:rPr>
              <a:t> Proin semper ultrices vel, ullamcorper.</a:t>
            </a:r>
          </a:p>
        </p:txBody>
      </p:sp>
      <p:sp>
        <p:nvSpPr>
          <p:cNvPr id="52" name="TextBox 51"/>
          <p:cNvSpPr txBox="1"/>
          <p:nvPr/>
        </p:nvSpPr>
        <p:spPr>
          <a:xfrm>
            <a:off x="750675" y="18100896"/>
            <a:ext cx="8073994" cy="461665"/>
          </a:xfrm>
          <a:prstGeom prst="rect">
            <a:avLst/>
          </a:prstGeom>
          <a:solidFill>
            <a:schemeClr val="bg1">
              <a:alpha val="42000"/>
            </a:schemeClr>
          </a:solidFill>
        </p:spPr>
        <p:txBody>
          <a:bodyPr wrap="square">
            <a:spAutoFit/>
          </a:bodyPr>
          <a:lstStyle/>
          <a:p>
            <a:pPr>
              <a:spcBef>
                <a:spcPts val="600"/>
              </a:spcBef>
              <a:buClr>
                <a:schemeClr val="tx2"/>
              </a:buClr>
              <a:defRPr/>
            </a:pPr>
            <a:r>
              <a:rPr lang="en-US" sz="2400" i="1" dirty="0">
                <a:latin typeface="Arial" charset="0"/>
                <a:ea typeface="Arial" charset="0"/>
                <a:cs typeface="Arial" charset="0"/>
              </a:rPr>
              <a:t>Mauris orci mi, varius id diam, egestas auctor enim. </a:t>
            </a:r>
          </a:p>
        </p:txBody>
      </p:sp>
      <p:pic>
        <p:nvPicPr>
          <p:cNvPr id="54" name="Picture 5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521753" y="12163257"/>
            <a:ext cx="464970" cy="464970"/>
          </a:xfrm>
          <a:prstGeom prst="rect">
            <a:avLst/>
          </a:prstGeom>
        </p:spPr>
      </p:pic>
      <p:pic>
        <p:nvPicPr>
          <p:cNvPr id="55" name="Picture 5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521753" y="12910185"/>
            <a:ext cx="464970" cy="464970"/>
          </a:xfrm>
          <a:prstGeom prst="rect">
            <a:avLst/>
          </a:prstGeom>
        </p:spPr>
      </p:pic>
      <p:pic>
        <p:nvPicPr>
          <p:cNvPr id="56" name="Picture 5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521753" y="13628543"/>
            <a:ext cx="464970" cy="464970"/>
          </a:xfrm>
          <a:prstGeom prst="rect">
            <a:avLst/>
          </a:prstGeom>
        </p:spPr>
      </p:pic>
      <p:pic>
        <p:nvPicPr>
          <p:cNvPr id="57" name="Picture 5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8522122" y="14368025"/>
            <a:ext cx="464233" cy="464233"/>
          </a:xfrm>
          <a:prstGeom prst="rect">
            <a:avLst/>
          </a:prstGeom>
        </p:spPr>
      </p:pic>
      <p:pic>
        <p:nvPicPr>
          <p:cNvPr id="58" name="Picture 5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9290201" y="12910185"/>
            <a:ext cx="464970" cy="464970"/>
          </a:xfrm>
          <a:prstGeom prst="rect">
            <a:avLst/>
          </a:prstGeom>
        </p:spPr>
      </p:pic>
      <p:pic>
        <p:nvPicPr>
          <p:cNvPr id="59" name="Picture 5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9290201" y="12163257"/>
            <a:ext cx="464970" cy="464970"/>
          </a:xfrm>
          <a:prstGeom prst="rect">
            <a:avLst/>
          </a:prstGeom>
        </p:spPr>
      </p:pic>
      <p:pic>
        <p:nvPicPr>
          <p:cNvPr id="60" name="Picture 5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9290201" y="13628543"/>
            <a:ext cx="464970" cy="464970"/>
          </a:xfrm>
          <a:prstGeom prst="rect">
            <a:avLst/>
          </a:prstGeom>
        </p:spPr>
      </p:pic>
      <p:pic>
        <p:nvPicPr>
          <p:cNvPr id="61" name="Picture 60"/>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0058649" y="12910185"/>
            <a:ext cx="464970" cy="464970"/>
          </a:xfrm>
          <a:prstGeom prst="rect">
            <a:avLst/>
          </a:prstGeom>
        </p:spPr>
      </p:pic>
      <p:pic>
        <p:nvPicPr>
          <p:cNvPr id="62" name="Picture 6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058649" y="13628543"/>
            <a:ext cx="464970" cy="464970"/>
          </a:xfrm>
          <a:prstGeom prst="rect">
            <a:avLst/>
          </a:prstGeom>
        </p:spPr>
      </p:pic>
      <p:pic>
        <p:nvPicPr>
          <p:cNvPr id="63" name="Picture 62"/>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0058373" y="14367288"/>
            <a:ext cx="464970" cy="464970"/>
          </a:xfrm>
          <a:prstGeom prst="rect">
            <a:avLst/>
          </a:prstGeom>
        </p:spPr>
      </p:pic>
      <p:pic>
        <p:nvPicPr>
          <p:cNvPr id="64" name="Picture 63"/>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0827097" y="12163257"/>
            <a:ext cx="464970" cy="464970"/>
          </a:xfrm>
          <a:prstGeom prst="rect">
            <a:avLst/>
          </a:prstGeom>
        </p:spPr>
      </p:pic>
      <p:pic>
        <p:nvPicPr>
          <p:cNvPr id="65" name="Picture 64"/>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30827097" y="12910185"/>
            <a:ext cx="464970" cy="464970"/>
          </a:xfrm>
          <a:prstGeom prst="rect">
            <a:avLst/>
          </a:prstGeom>
        </p:spPr>
      </p:pic>
      <p:pic>
        <p:nvPicPr>
          <p:cNvPr id="66" name="Picture 65"/>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30827097" y="13628543"/>
            <a:ext cx="464970" cy="464970"/>
          </a:xfrm>
          <a:prstGeom prst="rect">
            <a:avLst/>
          </a:prstGeom>
        </p:spPr>
      </p:pic>
      <p:pic>
        <p:nvPicPr>
          <p:cNvPr id="67" name="Picture 66"/>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30826867" y="14367288"/>
            <a:ext cx="464970" cy="464970"/>
          </a:xfrm>
          <a:prstGeom prst="rect">
            <a:avLst/>
          </a:prstGeom>
        </p:spPr>
      </p:pic>
      <p:pic>
        <p:nvPicPr>
          <p:cNvPr id="68" name="Picture 67"/>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31595545" y="12163257"/>
            <a:ext cx="464970" cy="464970"/>
          </a:xfrm>
          <a:prstGeom prst="rect">
            <a:avLst/>
          </a:prstGeom>
        </p:spPr>
      </p:pic>
      <p:pic>
        <p:nvPicPr>
          <p:cNvPr id="69" name="Picture 68"/>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31595545" y="12910185"/>
            <a:ext cx="464970" cy="464970"/>
          </a:xfrm>
          <a:prstGeom prst="rect">
            <a:avLst/>
          </a:prstGeom>
        </p:spPr>
      </p:pic>
      <p:pic>
        <p:nvPicPr>
          <p:cNvPr id="70" name="Picture 69"/>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31595545" y="13628543"/>
            <a:ext cx="464970" cy="464970"/>
          </a:xfrm>
          <a:prstGeom prst="rect">
            <a:avLst/>
          </a:prstGeom>
        </p:spPr>
      </p:pic>
      <p:pic>
        <p:nvPicPr>
          <p:cNvPr id="71" name="Picture 70"/>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31595361" y="14367288"/>
            <a:ext cx="464970" cy="464970"/>
          </a:xfrm>
          <a:prstGeom prst="rect">
            <a:avLst/>
          </a:prstGeom>
        </p:spPr>
      </p:pic>
      <p:pic>
        <p:nvPicPr>
          <p:cNvPr id="72" name="Picture 71"/>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32363993" y="12163257"/>
            <a:ext cx="464970" cy="464970"/>
          </a:xfrm>
          <a:prstGeom prst="rect">
            <a:avLst/>
          </a:prstGeom>
        </p:spPr>
      </p:pic>
      <p:pic>
        <p:nvPicPr>
          <p:cNvPr id="73" name="Picture 72"/>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32363993" y="12910185"/>
            <a:ext cx="464970" cy="464970"/>
          </a:xfrm>
          <a:prstGeom prst="rect">
            <a:avLst/>
          </a:prstGeom>
        </p:spPr>
      </p:pic>
      <p:pic>
        <p:nvPicPr>
          <p:cNvPr id="74" name="Picture 73"/>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32363993" y="13628543"/>
            <a:ext cx="464970" cy="464970"/>
          </a:xfrm>
          <a:prstGeom prst="rect">
            <a:avLst/>
          </a:prstGeom>
        </p:spPr>
      </p:pic>
      <p:pic>
        <p:nvPicPr>
          <p:cNvPr id="75" name="Picture 74"/>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32363855" y="14367288"/>
            <a:ext cx="464970" cy="464970"/>
          </a:xfrm>
          <a:prstGeom prst="rect">
            <a:avLst/>
          </a:prstGeom>
        </p:spPr>
      </p:pic>
      <p:pic>
        <p:nvPicPr>
          <p:cNvPr id="76" name="Picture 75"/>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33132441" y="12163257"/>
            <a:ext cx="464970" cy="464970"/>
          </a:xfrm>
          <a:prstGeom prst="rect">
            <a:avLst/>
          </a:prstGeom>
        </p:spPr>
      </p:pic>
      <p:pic>
        <p:nvPicPr>
          <p:cNvPr id="77" name="Picture 76"/>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33132441" y="12910185"/>
            <a:ext cx="464970" cy="464970"/>
          </a:xfrm>
          <a:prstGeom prst="rect">
            <a:avLst/>
          </a:prstGeom>
        </p:spPr>
      </p:pic>
      <p:pic>
        <p:nvPicPr>
          <p:cNvPr id="78" name="Picture 77"/>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33132441" y="13628543"/>
            <a:ext cx="464970" cy="464970"/>
          </a:xfrm>
          <a:prstGeom prst="rect">
            <a:avLst/>
          </a:prstGeom>
        </p:spPr>
      </p:pic>
      <p:pic>
        <p:nvPicPr>
          <p:cNvPr id="79" name="Picture 78"/>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33132349" y="14367288"/>
            <a:ext cx="464970" cy="464970"/>
          </a:xfrm>
          <a:prstGeom prst="rect">
            <a:avLst/>
          </a:prstGeom>
        </p:spPr>
      </p:pic>
      <p:pic>
        <p:nvPicPr>
          <p:cNvPr id="80" name="Picture 79"/>
          <p:cNvPicPr>
            <a:picLocks noChangeAspect="1"/>
          </p:cNvPicPr>
          <p:nvPr/>
        </p:nvPicPr>
        <p:blipFill>
          <a:blip r:embed="rId31">
            <a:extLst>
              <a:ext uri="{28A0092B-C50C-407E-A947-70E740481C1C}">
                <a14:useLocalDpi xmlns:a14="http://schemas.microsoft.com/office/drawing/2010/main" val="0"/>
              </a:ext>
            </a:extLst>
          </a:blip>
          <a:stretch>
            <a:fillRect/>
          </a:stretch>
        </p:blipFill>
        <p:spPr>
          <a:xfrm>
            <a:off x="33900889" y="12163257"/>
            <a:ext cx="464970" cy="464970"/>
          </a:xfrm>
          <a:prstGeom prst="rect">
            <a:avLst/>
          </a:prstGeom>
        </p:spPr>
      </p:pic>
      <p:pic>
        <p:nvPicPr>
          <p:cNvPr id="81" name="Picture 80"/>
          <p:cNvPicPr>
            <a:picLocks noChangeAspect="1"/>
          </p:cNvPicPr>
          <p:nvPr/>
        </p:nvPicPr>
        <p:blipFill>
          <a:blip r:embed="rId32">
            <a:extLst>
              <a:ext uri="{28A0092B-C50C-407E-A947-70E740481C1C}">
                <a14:useLocalDpi xmlns:a14="http://schemas.microsoft.com/office/drawing/2010/main" val="0"/>
              </a:ext>
            </a:extLst>
          </a:blip>
          <a:stretch>
            <a:fillRect/>
          </a:stretch>
        </p:blipFill>
        <p:spPr>
          <a:xfrm>
            <a:off x="33900889" y="12910185"/>
            <a:ext cx="464970" cy="464970"/>
          </a:xfrm>
          <a:prstGeom prst="rect">
            <a:avLst/>
          </a:prstGeom>
        </p:spPr>
      </p:pic>
      <p:pic>
        <p:nvPicPr>
          <p:cNvPr id="82" name="Picture 81"/>
          <p:cNvPicPr>
            <a:picLocks noChangeAspect="1"/>
          </p:cNvPicPr>
          <p:nvPr/>
        </p:nvPicPr>
        <p:blipFill>
          <a:blip r:embed="rId33">
            <a:extLst>
              <a:ext uri="{28A0092B-C50C-407E-A947-70E740481C1C}">
                <a14:useLocalDpi xmlns:a14="http://schemas.microsoft.com/office/drawing/2010/main" val="0"/>
              </a:ext>
            </a:extLst>
          </a:blip>
          <a:stretch>
            <a:fillRect/>
          </a:stretch>
        </p:blipFill>
        <p:spPr>
          <a:xfrm>
            <a:off x="33900889" y="13628543"/>
            <a:ext cx="464970" cy="464970"/>
          </a:xfrm>
          <a:prstGeom prst="rect">
            <a:avLst/>
          </a:prstGeom>
        </p:spPr>
      </p:pic>
      <p:pic>
        <p:nvPicPr>
          <p:cNvPr id="83" name="Picture 82"/>
          <p:cNvPicPr>
            <a:picLocks noChangeAspect="1"/>
          </p:cNvPicPr>
          <p:nvPr/>
        </p:nvPicPr>
        <p:blipFill>
          <a:blip r:embed="rId34">
            <a:extLst>
              <a:ext uri="{28A0092B-C50C-407E-A947-70E740481C1C}">
                <a14:useLocalDpi xmlns:a14="http://schemas.microsoft.com/office/drawing/2010/main" val="0"/>
              </a:ext>
            </a:extLst>
          </a:blip>
          <a:stretch>
            <a:fillRect/>
          </a:stretch>
        </p:blipFill>
        <p:spPr>
          <a:xfrm>
            <a:off x="33900843" y="14367288"/>
            <a:ext cx="464970" cy="464970"/>
          </a:xfrm>
          <a:prstGeom prst="rect">
            <a:avLst/>
          </a:prstGeom>
        </p:spPr>
      </p:pic>
      <p:pic>
        <p:nvPicPr>
          <p:cNvPr id="84" name="Picture 83"/>
          <p:cNvPicPr>
            <a:picLocks noChangeAspect="1"/>
          </p:cNvPicPr>
          <p:nvPr/>
        </p:nvPicPr>
        <p:blipFill>
          <a:blip r:embed="rId35">
            <a:extLst>
              <a:ext uri="{28A0092B-C50C-407E-A947-70E740481C1C}">
                <a14:useLocalDpi xmlns:a14="http://schemas.microsoft.com/office/drawing/2010/main" val="0"/>
              </a:ext>
            </a:extLst>
          </a:blip>
          <a:stretch>
            <a:fillRect/>
          </a:stretch>
        </p:blipFill>
        <p:spPr>
          <a:xfrm>
            <a:off x="34669339" y="12163257"/>
            <a:ext cx="464970" cy="464970"/>
          </a:xfrm>
          <a:prstGeom prst="rect">
            <a:avLst/>
          </a:prstGeom>
        </p:spPr>
      </p:pic>
      <p:pic>
        <p:nvPicPr>
          <p:cNvPr id="85" name="Picture 84"/>
          <p:cNvPicPr>
            <a:picLocks noChangeAspect="1"/>
          </p:cNvPicPr>
          <p:nvPr/>
        </p:nvPicPr>
        <p:blipFill>
          <a:blip r:embed="rId36">
            <a:extLst>
              <a:ext uri="{28A0092B-C50C-407E-A947-70E740481C1C}">
                <a14:useLocalDpi xmlns:a14="http://schemas.microsoft.com/office/drawing/2010/main" val="0"/>
              </a:ext>
            </a:extLst>
          </a:blip>
          <a:stretch>
            <a:fillRect/>
          </a:stretch>
        </p:blipFill>
        <p:spPr>
          <a:xfrm>
            <a:off x="34669339" y="12910185"/>
            <a:ext cx="464970" cy="464970"/>
          </a:xfrm>
          <a:prstGeom prst="rect">
            <a:avLst/>
          </a:prstGeom>
        </p:spPr>
      </p:pic>
      <p:pic>
        <p:nvPicPr>
          <p:cNvPr id="86" name="Picture 85"/>
          <p:cNvPicPr>
            <a:picLocks noChangeAspect="1"/>
          </p:cNvPicPr>
          <p:nvPr/>
        </p:nvPicPr>
        <p:blipFill>
          <a:blip r:embed="rId37">
            <a:extLst>
              <a:ext uri="{28A0092B-C50C-407E-A947-70E740481C1C}">
                <a14:useLocalDpi xmlns:a14="http://schemas.microsoft.com/office/drawing/2010/main" val="0"/>
              </a:ext>
            </a:extLst>
          </a:blip>
          <a:stretch>
            <a:fillRect/>
          </a:stretch>
        </p:blipFill>
        <p:spPr>
          <a:xfrm>
            <a:off x="34669339" y="13628543"/>
            <a:ext cx="464970" cy="464970"/>
          </a:xfrm>
          <a:prstGeom prst="rect">
            <a:avLst/>
          </a:prstGeom>
        </p:spPr>
      </p:pic>
      <p:pic>
        <p:nvPicPr>
          <p:cNvPr id="87" name="Picture 86"/>
          <p:cNvPicPr>
            <a:picLocks noChangeAspect="1"/>
          </p:cNvPicPr>
          <p:nvPr/>
        </p:nvPicPr>
        <p:blipFill>
          <a:blip r:embed="rId38">
            <a:extLst>
              <a:ext uri="{28A0092B-C50C-407E-A947-70E740481C1C}">
                <a14:useLocalDpi xmlns:a14="http://schemas.microsoft.com/office/drawing/2010/main" val="0"/>
              </a:ext>
            </a:extLst>
          </a:blip>
          <a:stretch>
            <a:fillRect/>
          </a:stretch>
        </p:blipFill>
        <p:spPr>
          <a:xfrm>
            <a:off x="34669339" y="14367288"/>
            <a:ext cx="464970" cy="464970"/>
          </a:xfrm>
          <a:prstGeom prst="rect">
            <a:avLst/>
          </a:prstGeom>
        </p:spPr>
      </p:pic>
      <p:pic>
        <p:nvPicPr>
          <p:cNvPr id="88" name="Picture 87"/>
          <p:cNvPicPr>
            <a:picLocks noChangeAspect="1"/>
          </p:cNvPicPr>
          <p:nvPr/>
        </p:nvPicPr>
        <p:blipFill>
          <a:blip r:embed="rId39">
            <a:extLst>
              <a:ext uri="{28A0092B-C50C-407E-A947-70E740481C1C}">
                <a14:useLocalDpi xmlns:a14="http://schemas.microsoft.com/office/drawing/2010/main" val="0"/>
              </a:ext>
            </a:extLst>
          </a:blip>
          <a:stretch>
            <a:fillRect/>
          </a:stretch>
        </p:blipFill>
        <p:spPr>
          <a:xfrm>
            <a:off x="29289879" y="14367288"/>
            <a:ext cx="464970" cy="464970"/>
          </a:xfrm>
          <a:prstGeom prst="rect">
            <a:avLst/>
          </a:prstGeom>
        </p:spPr>
      </p:pic>
      <p:pic>
        <p:nvPicPr>
          <p:cNvPr id="89" name="Picture 88"/>
          <p:cNvPicPr>
            <a:picLocks noChangeAspect="1"/>
          </p:cNvPicPr>
          <p:nvPr/>
        </p:nvPicPr>
        <p:blipFill>
          <a:blip r:embed="rId40">
            <a:extLst>
              <a:ext uri="{28A0092B-C50C-407E-A947-70E740481C1C}">
                <a14:useLocalDpi xmlns:a14="http://schemas.microsoft.com/office/drawing/2010/main" val="0"/>
              </a:ext>
            </a:extLst>
          </a:blip>
          <a:stretch>
            <a:fillRect/>
          </a:stretch>
        </p:blipFill>
        <p:spPr>
          <a:xfrm>
            <a:off x="30058649" y="12163257"/>
            <a:ext cx="464970" cy="464970"/>
          </a:xfrm>
          <a:prstGeom prst="rect">
            <a:avLst/>
          </a:prstGeom>
        </p:spPr>
      </p:pic>
      <p:sp>
        <p:nvSpPr>
          <p:cNvPr id="92" name="TextBox 91"/>
          <p:cNvSpPr txBox="1"/>
          <p:nvPr/>
        </p:nvSpPr>
        <p:spPr>
          <a:xfrm>
            <a:off x="19098712" y="16263211"/>
            <a:ext cx="6460087" cy="461665"/>
          </a:xfrm>
          <a:prstGeom prst="rect">
            <a:avLst/>
          </a:prstGeom>
          <a:solidFill>
            <a:schemeClr val="bg1">
              <a:alpha val="42000"/>
            </a:schemeClr>
          </a:solidFill>
        </p:spPr>
        <p:txBody>
          <a:bodyPr wrap="square">
            <a:spAutoFit/>
          </a:bodyPr>
          <a:lstStyle/>
          <a:p>
            <a:pPr>
              <a:spcBef>
                <a:spcPts val="600"/>
              </a:spcBef>
              <a:buClr>
                <a:schemeClr val="tx2"/>
              </a:buClr>
              <a:defRPr/>
            </a:pPr>
            <a:r>
              <a:rPr lang="en-US" sz="2400" i="1" dirty="0">
                <a:latin typeface="Arial" charset="0"/>
                <a:ea typeface="Arial" charset="0"/>
                <a:cs typeface="Arial" charset="0"/>
              </a:rPr>
              <a:t>*Unamcorper efficitur sed in nulla. </a:t>
            </a:r>
          </a:p>
        </p:txBody>
      </p:sp>
      <p:sp>
        <p:nvSpPr>
          <p:cNvPr id="139" name="Picture Placeholder 2"/>
          <p:cNvSpPr>
            <a:spLocks noGrp="1"/>
          </p:cNvSpPr>
          <p:nvPr>
            <p:ph type="pic" sz="quarter" idx="16"/>
          </p:nvPr>
        </p:nvSpPr>
        <p:spPr>
          <a:xfrm>
            <a:off x="794083" y="13549745"/>
            <a:ext cx="7964905" cy="4444392"/>
          </a:xfrm>
          <a:prstGeom prst="rect">
            <a:avLst/>
          </a:prstGeom>
          <a:solidFill>
            <a:schemeClr val="bg2">
              <a:lumMod val="85000"/>
            </a:schemeClr>
          </a:solidFill>
        </p:spPr>
      </p:sp>
      <p:sp>
        <p:nvSpPr>
          <p:cNvPr id="144" name="Freeform 143"/>
          <p:cNvSpPr/>
          <p:nvPr/>
        </p:nvSpPr>
        <p:spPr>
          <a:xfrm>
            <a:off x="14852073" y="10838121"/>
            <a:ext cx="206902" cy="1374157"/>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graphicFrame>
        <p:nvGraphicFramePr>
          <p:cNvPr id="91" name="Chart 4"/>
          <p:cNvGraphicFramePr>
            <a:graphicFrameLocks/>
          </p:cNvGraphicFramePr>
          <p:nvPr>
            <p:extLst>
              <p:ext uri="{D42A27DB-BD31-4B8C-83A1-F6EECF244321}">
                <p14:modId xmlns:p14="http://schemas.microsoft.com/office/powerpoint/2010/main" val="3092355517"/>
              </p:ext>
            </p:extLst>
          </p:nvPr>
        </p:nvGraphicFramePr>
        <p:xfrm>
          <a:off x="9535819" y="14426227"/>
          <a:ext cx="4420812" cy="4145428"/>
        </p:xfrm>
        <a:graphic>
          <a:graphicData uri="http://schemas.openxmlformats.org/drawingml/2006/chart">
            <c:chart xmlns:c="http://schemas.openxmlformats.org/drawingml/2006/chart" xmlns:r="http://schemas.openxmlformats.org/officeDocument/2006/relationships" r:id="rId41"/>
          </a:graphicData>
        </a:graphic>
      </p:graphicFrame>
      <p:pic>
        <p:nvPicPr>
          <p:cNvPr id="36" name="Picture 35"/>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9959425" y="14577962"/>
            <a:ext cx="464970" cy="464970"/>
          </a:xfrm>
          <a:prstGeom prst="rect">
            <a:avLst/>
          </a:prstGeom>
        </p:spPr>
      </p:pic>
      <p:sp>
        <p:nvSpPr>
          <p:cNvPr id="95" name="Freeform 94"/>
          <p:cNvSpPr/>
          <p:nvPr/>
        </p:nvSpPr>
        <p:spPr>
          <a:xfrm rot="10800000">
            <a:off x="17146854" y="10838121"/>
            <a:ext cx="349749" cy="1556722"/>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96" name="TextBox 64"/>
          <p:cNvSpPr txBox="1">
            <a:spLocks noChangeArrowheads="1"/>
          </p:cNvSpPr>
          <p:nvPr/>
        </p:nvSpPr>
        <p:spPr bwMode="auto">
          <a:xfrm>
            <a:off x="14874109" y="11068587"/>
            <a:ext cx="241563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r>
              <a:rPr lang="en-US" altLang="en-US" sz="2000" b="1" dirty="0">
                <a:latin typeface="Arial" charset="0"/>
                <a:ea typeface="Arial" charset="0"/>
              </a:rPr>
              <a:t>Figure B: neqinue dignissim, and  int aliquet nisl eumis.</a:t>
            </a:r>
          </a:p>
        </p:txBody>
      </p:sp>
      <p:sp>
        <p:nvSpPr>
          <p:cNvPr id="97" name="Freeform 96"/>
          <p:cNvSpPr/>
          <p:nvPr/>
        </p:nvSpPr>
        <p:spPr>
          <a:xfrm>
            <a:off x="14688486" y="10838121"/>
            <a:ext cx="349749" cy="1556722"/>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cxnSp>
        <p:nvCxnSpPr>
          <p:cNvPr id="99" name="Straight Connector 98"/>
          <p:cNvCxnSpPr/>
          <p:nvPr/>
        </p:nvCxnSpPr>
        <p:spPr bwMode="auto">
          <a:xfrm flipV="1">
            <a:off x="28347550" y="10939630"/>
            <a:ext cx="8229600" cy="0"/>
          </a:xfrm>
          <a:prstGeom prst="line">
            <a:avLst/>
          </a:prstGeom>
          <a:noFill/>
          <a:ln w="25400" cap="flat" cmpd="sng" algn="ctr">
            <a:solidFill>
              <a:schemeClr val="tx1"/>
            </a:solidFill>
            <a:prstDash val="dash"/>
            <a:round/>
            <a:headEnd type="none" w="med" len="med"/>
            <a:tailEnd type="none" w="med" len="med"/>
          </a:ln>
          <a:effectLst/>
        </p:spPr>
      </p:cxnSp>
      <p:cxnSp>
        <p:nvCxnSpPr>
          <p:cNvPr id="100" name="Straight Connector 99"/>
          <p:cNvCxnSpPr/>
          <p:nvPr/>
        </p:nvCxnSpPr>
        <p:spPr bwMode="auto">
          <a:xfrm>
            <a:off x="9760667" y="14088242"/>
            <a:ext cx="8250243" cy="0"/>
          </a:xfrm>
          <a:prstGeom prst="line">
            <a:avLst/>
          </a:prstGeom>
          <a:noFill/>
          <a:ln w="25400" cap="flat" cmpd="sng" algn="ctr">
            <a:solidFill>
              <a:schemeClr val="tx1"/>
            </a:solidFill>
            <a:prstDash val="dash"/>
            <a:round/>
            <a:headEnd type="none" w="med" len="med"/>
            <a:tailEnd type="none" w="med" len="med"/>
          </a:ln>
          <a:effectLst/>
        </p:spPr>
      </p:cxnSp>
      <p:cxnSp>
        <p:nvCxnSpPr>
          <p:cNvPr id="101" name="Straight Connector 100"/>
          <p:cNvCxnSpPr/>
          <p:nvPr/>
        </p:nvCxnSpPr>
        <p:spPr bwMode="auto">
          <a:xfrm>
            <a:off x="762058" y="8065804"/>
            <a:ext cx="8104851" cy="0"/>
          </a:xfrm>
          <a:prstGeom prst="line">
            <a:avLst/>
          </a:prstGeom>
          <a:noFill/>
          <a:ln w="25400" cap="flat" cmpd="sng" algn="ctr">
            <a:solidFill>
              <a:schemeClr val="tx1"/>
            </a:solidFill>
            <a:prstDash val="dash"/>
            <a:round/>
            <a:headEnd type="none" w="med" len="med"/>
            <a:tailEnd type="none" w="med" len="med"/>
          </a:ln>
          <a:effectLst/>
        </p:spPr>
      </p:cxnSp>
      <p:cxnSp>
        <p:nvCxnSpPr>
          <p:cNvPr id="102" name="Straight Connector 101"/>
          <p:cNvCxnSpPr/>
          <p:nvPr/>
        </p:nvCxnSpPr>
        <p:spPr bwMode="auto">
          <a:xfrm flipV="1">
            <a:off x="28382276" y="15317320"/>
            <a:ext cx="8229600" cy="0"/>
          </a:xfrm>
          <a:prstGeom prst="line">
            <a:avLst/>
          </a:prstGeom>
          <a:noFill/>
          <a:ln w="25400" cap="flat" cmpd="sng" algn="ctr">
            <a:solidFill>
              <a:schemeClr val="tx1"/>
            </a:solidFill>
            <a:prstDash val="dash"/>
            <a:round/>
            <a:headEnd type="none" w="med" len="med"/>
            <a:tailEnd type="none" w="med" len="med"/>
          </a:ln>
          <a:effectLst/>
        </p:spPr>
      </p:cxnSp>
      <p:graphicFrame>
        <p:nvGraphicFramePr>
          <p:cNvPr id="105" name="Chart 4"/>
          <p:cNvGraphicFramePr>
            <a:graphicFrameLocks/>
          </p:cNvGraphicFramePr>
          <p:nvPr>
            <p:extLst>
              <p:ext uri="{D42A27DB-BD31-4B8C-83A1-F6EECF244321}">
                <p14:modId xmlns:p14="http://schemas.microsoft.com/office/powerpoint/2010/main" val="2546789668"/>
              </p:ext>
            </p:extLst>
          </p:nvPr>
        </p:nvGraphicFramePr>
        <p:xfrm>
          <a:off x="13918434" y="14418664"/>
          <a:ext cx="4478422" cy="4201117"/>
        </p:xfrm>
        <a:graphic>
          <a:graphicData uri="http://schemas.openxmlformats.org/drawingml/2006/chart">
            <c:chart xmlns:c="http://schemas.openxmlformats.org/drawingml/2006/chart" xmlns:r="http://schemas.openxmlformats.org/officeDocument/2006/relationships" r:id="rId42"/>
          </a:graphicData>
        </a:graphic>
      </p:graphicFrame>
      <p:cxnSp>
        <p:nvCxnSpPr>
          <p:cNvPr id="106" name="Straight Connector 105"/>
          <p:cNvCxnSpPr/>
          <p:nvPr/>
        </p:nvCxnSpPr>
        <p:spPr bwMode="auto">
          <a:xfrm>
            <a:off x="9918520" y="9520493"/>
            <a:ext cx="8120098" cy="0"/>
          </a:xfrm>
          <a:prstGeom prst="line">
            <a:avLst/>
          </a:prstGeom>
          <a:noFill/>
          <a:ln w="25400" cap="flat" cmpd="sng" algn="ctr">
            <a:solidFill>
              <a:schemeClr val="tx1"/>
            </a:solidFill>
            <a:prstDash val="dash"/>
            <a:round/>
            <a:headEnd type="none" w="med" len="med"/>
            <a:tailEnd type="none" w="med" len="med"/>
          </a:ln>
          <a:effectLst/>
        </p:spPr>
      </p:cxnSp>
      <p:pic>
        <p:nvPicPr>
          <p:cNvPr id="37" name="Picture 36"/>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4422172" y="14577962"/>
            <a:ext cx="464970" cy="464970"/>
          </a:xfrm>
          <a:prstGeom prst="rect">
            <a:avLst/>
          </a:prstGeom>
        </p:spPr>
      </p:pic>
      <p:sp>
        <p:nvSpPr>
          <p:cNvPr id="8" name="TextBox 7">
            <a:extLst>
              <a:ext uri="{FF2B5EF4-FFF2-40B4-BE49-F238E27FC236}">
                <a16:creationId xmlns:a16="http://schemas.microsoft.com/office/drawing/2014/main" id="{759D8E41-75AC-CD4F-A239-0DA26897AFBE}"/>
              </a:ext>
            </a:extLst>
          </p:cNvPr>
          <p:cNvSpPr txBox="1"/>
          <p:nvPr/>
        </p:nvSpPr>
        <p:spPr>
          <a:xfrm>
            <a:off x="23668892" y="59787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6028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581</TotalTime>
  <Words>453</Words>
  <Application>Microsoft Macintosh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Calibri Light</vt:lpstr>
      <vt:lpstr>Office Theme</vt:lpstr>
      <vt:lpstr>PowerPoint Presentation</vt:lpstr>
    </vt:vector>
  </TitlesOfParts>
  <Manager/>
  <Company>© University at Buffalo</Company>
  <LinksUpToDate>false</LinksUpToDate>
  <SharedDoc>false</SharedDoc>
  <HyperlinkBase>www.buffalo.edu/brand</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 Research Poster Template</dc:title>
  <dc:subject/>
  <dc:creator/>
  <cp:keywords/>
  <dc:description/>
  <cp:lastModifiedBy>Gultepe, Eren</cp:lastModifiedBy>
  <cp:revision>65</cp:revision>
  <cp:lastPrinted>2016-09-29T19:48:31Z</cp:lastPrinted>
  <dcterms:created xsi:type="dcterms:W3CDTF">2016-09-29T18:43:16Z</dcterms:created>
  <dcterms:modified xsi:type="dcterms:W3CDTF">2020-04-02T00:01:28Z</dcterms:modified>
  <cp:category/>
</cp:coreProperties>
</file>