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0"/>
  </p:notesMasterIdLst>
  <p:handoutMasterIdLst>
    <p:handoutMasterId r:id="rId41"/>
  </p:handoutMasterIdLst>
  <p:sldIdLst>
    <p:sldId id="668" r:id="rId2"/>
    <p:sldId id="607" r:id="rId3"/>
    <p:sldId id="602" r:id="rId4"/>
    <p:sldId id="629" r:id="rId5"/>
    <p:sldId id="631" r:id="rId6"/>
    <p:sldId id="669" r:id="rId7"/>
    <p:sldId id="650" r:id="rId8"/>
    <p:sldId id="651" r:id="rId9"/>
    <p:sldId id="657" r:id="rId10"/>
    <p:sldId id="610" r:id="rId11"/>
    <p:sldId id="611" r:id="rId12"/>
    <p:sldId id="656" r:id="rId13"/>
    <p:sldId id="555" r:id="rId14"/>
    <p:sldId id="558" r:id="rId15"/>
    <p:sldId id="559" r:id="rId16"/>
    <p:sldId id="612" r:id="rId17"/>
    <p:sldId id="659" r:id="rId18"/>
    <p:sldId id="560" r:id="rId19"/>
    <p:sldId id="652" r:id="rId20"/>
    <p:sldId id="663" r:id="rId21"/>
    <p:sldId id="646" r:id="rId22"/>
    <p:sldId id="670" r:id="rId23"/>
    <p:sldId id="648" r:id="rId24"/>
    <p:sldId id="562" r:id="rId25"/>
    <p:sldId id="671" r:id="rId26"/>
    <p:sldId id="672" r:id="rId27"/>
    <p:sldId id="564" r:id="rId28"/>
    <p:sldId id="638" r:id="rId29"/>
    <p:sldId id="655" r:id="rId30"/>
    <p:sldId id="640" r:id="rId31"/>
    <p:sldId id="570" r:id="rId32"/>
    <p:sldId id="571" r:id="rId33"/>
    <p:sldId id="664" r:id="rId34"/>
    <p:sldId id="572" r:id="rId35"/>
    <p:sldId id="573" r:id="rId36"/>
    <p:sldId id="575" r:id="rId37"/>
    <p:sldId id="576" r:id="rId38"/>
    <p:sldId id="653" r:id="rId39"/>
  </p:sldIdLst>
  <p:sldSz cx="12192000" cy="6858000"/>
  <p:notesSz cx="7315200" cy="9601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2" autoAdjust="0"/>
    <p:restoredTop sz="82212" autoAdjust="0"/>
  </p:normalViewPr>
  <p:slideViewPr>
    <p:cSldViewPr>
      <p:cViewPr varScale="1">
        <p:scale>
          <a:sx n="70" d="100"/>
          <a:sy n="70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9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Eren Gultepe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SIUE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Adversarial 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614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and Beyond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780" y="1907650"/>
            <a:ext cx="8963552" cy="372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143000" y="2286001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simultaneously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Must rerun after each assignment!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733800" y="2286000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984939" y="32766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622739" y="3276600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525000" y="47244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236661" y="2819400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828800" y="28956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752601" y="25908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245661" y="2658035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277035" y="306593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273301" y="329452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30561</TotalTime>
  <Words>1595</Words>
  <Application>Microsoft Macintosh PowerPoint</Application>
  <PresentationFormat>Widescreen</PresentationFormat>
  <Paragraphs>318</Paragraphs>
  <Slides>38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Calibri</vt:lpstr>
      <vt:lpstr>Times New Roman</vt:lpstr>
      <vt:lpstr>Wingdings</vt:lpstr>
      <vt:lpstr>dan-berkeley-nlp-v1</vt:lpstr>
      <vt:lpstr>CS 438: Artificial Intelligence </vt:lpstr>
      <vt:lpstr>Today</vt:lpstr>
      <vt:lpstr>Reminder: CSPs</vt:lpstr>
      <vt:lpstr>Backtracking Search</vt:lpstr>
      <vt:lpstr>Improving Backtracking</vt:lpstr>
      <vt:lpstr>Arc Consistency and Beyond</vt:lpstr>
      <vt:lpstr>Arc Consistency of an Entire CSP</vt:lpstr>
      <vt:lpstr>Limitations of Arc Consistency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2230</cp:revision>
  <cp:lastPrinted>2014-02-04T08:20:14Z</cp:lastPrinted>
  <dcterms:created xsi:type="dcterms:W3CDTF">2004-08-27T04:16:05Z</dcterms:created>
  <dcterms:modified xsi:type="dcterms:W3CDTF">2020-09-13T04:28:20Z</dcterms:modified>
</cp:coreProperties>
</file>