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4"/>
  </p:notesMasterIdLst>
  <p:handoutMasterIdLst>
    <p:handoutMasterId r:id="rId35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395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2" r:id="rId21"/>
    <p:sldId id="452" r:id="rId22"/>
    <p:sldId id="453" r:id="rId23"/>
    <p:sldId id="363" r:id="rId24"/>
    <p:sldId id="402" r:id="rId25"/>
    <p:sldId id="364" r:id="rId26"/>
    <p:sldId id="365" r:id="rId27"/>
    <p:sldId id="366" r:id="rId28"/>
    <p:sldId id="454" r:id="rId29"/>
    <p:sldId id="463" r:id="rId30"/>
    <p:sldId id="399" r:id="rId31"/>
    <p:sldId id="373" r:id="rId32"/>
    <p:sldId id="397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74"/>
  </p:normalViewPr>
  <p:slideViewPr>
    <p:cSldViewPr>
      <p:cViewPr varScale="1">
        <p:scale>
          <a:sx n="124" d="100"/>
          <a:sy n="124" d="100"/>
        </p:scale>
        <p:origin x="8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25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3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29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7.xml"/><Relationship Id="rId7" Type="http://schemas.openxmlformats.org/officeDocument/2006/relationships/image" Target="../media/image4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39.xml"/><Relationship Id="rId10" Type="http://schemas.openxmlformats.org/officeDocument/2006/relationships/image" Target="../media/image52.png"/><Relationship Id="rId4" Type="http://schemas.openxmlformats.org/officeDocument/2006/relationships/tags" Target="../tags/tag38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5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438: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16662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337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Bayes’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Bayes’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59648</TotalTime>
  <Words>1789</Words>
  <Application>Microsoft Macintosh PowerPoint</Application>
  <PresentationFormat>Widescreen</PresentationFormat>
  <Paragraphs>582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dan-berkeley-nlp-v1</vt:lpstr>
      <vt:lpstr>CS 438: Artificial Intelligence </vt:lpstr>
      <vt:lpstr>Probability Recap</vt:lpstr>
      <vt:lpstr>Bayes’ Nets</vt:lpstr>
      <vt:lpstr>Bayes’ Net Semantics</vt:lpstr>
      <vt:lpstr>Example: Alarm Network</vt:lpstr>
      <vt:lpstr>Example: Alarm Network</vt:lpstr>
      <vt:lpstr>Size of a Bayes’ Net</vt:lpstr>
      <vt:lpstr>Bayes’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Gultepe, Eren</cp:lastModifiedBy>
  <cp:revision>3692</cp:revision>
  <cp:lastPrinted>2015-03-05T17:18:25Z</cp:lastPrinted>
  <dcterms:created xsi:type="dcterms:W3CDTF">2004-08-27T04:16:05Z</dcterms:created>
  <dcterms:modified xsi:type="dcterms:W3CDTF">2020-11-17T06:32:50Z</dcterms:modified>
</cp:coreProperties>
</file>