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0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30" r:id="rId10"/>
    <p:sldId id="328" r:id="rId11"/>
    <p:sldId id="329" r:id="rId12"/>
    <p:sldId id="331" r:id="rId13"/>
    <p:sldId id="332" r:id="rId14"/>
    <p:sldId id="333" r:id="rId15"/>
    <p:sldId id="334" r:id="rId16"/>
    <p:sldId id="344" r:id="rId17"/>
    <p:sldId id="33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62"/>
    <p:restoredTop sz="94643"/>
  </p:normalViewPr>
  <p:slideViewPr>
    <p:cSldViewPr snapToGrid="0" snapToObjects="1">
      <p:cViewPr varScale="1">
        <p:scale>
          <a:sx n="88" d="100"/>
          <a:sy n="88" d="100"/>
        </p:scale>
        <p:origin x="192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07C8-EF57-4945-94D5-288DA3631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5AC6BE-02C5-7A44-B0BE-50F1F28606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5C91E-9F6F-DD4C-AA0F-390F1F55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9B6F0-551D-D441-9C29-0B043E6C0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58AB1-B756-3945-BF36-E8D68498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08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9481-B8FE-0C44-95DA-A560A5F6B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0A15F-A93F-4B42-916E-1E8AB196B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50553-F778-B845-8B2F-44B1689E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A9125-6E21-DA4E-81BC-587A063FB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B865C-0067-5448-B08C-166B50635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04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180865-AD97-464F-97E0-A92CB79A5D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9A5E7-0665-0D41-85C0-C66AF4361A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8BBAF-43E1-7E40-AF2A-197F76E2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BE012-7901-C041-994F-2B2B10D58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2AB4D-5EF5-A844-B3C0-3D08CC1F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2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036D8-A728-044B-AA2B-B9141C58C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4736C-DB01-1A46-8C6B-10F72593E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2BA03-4BA5-C04B-94B2-8DE63E66A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F0D3D-3808-D442-810C-52525A90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1516E-C75A-5A40-B6BC-97DA1D679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00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C5816-C0AB-6D40-A34A-3B17894B6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2CDFD-BB63-C842-B0AA-62B4269C9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6A469-5C84-CB44-8375-0BEB543BC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4A66E-B1F7-564A-BE79-48603777A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EE9A6-FAA6-F842-95CE-F07CE297C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1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B65FE-093A-2949-9898-4606D9B93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A31F7-81F3-D241-83B3-AB5A1CD93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22CF4-9C85-C741-825D-07076C6EC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0CC68-EF93-A544-A536-661A469CE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4E66F-E61F-9442-8B7D-12E8F257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ADC16-9BB2-EF4B-BFF2-6DEE5995E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30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2764F-4E6E-9B41-BA2F-1B7F702D3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0975A-F8E3-C341-BF92-F8EC68D19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7927D0-E75F-9E49-B514-42EB5A623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085700-25B4-8646-B824-9E877E58CC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E82564-1170-FC44-9ED0-72987A8E3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4D0D9D-925A-CF4C-A269-CC8748A5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76B122-DCD2-6542-B523-FDB098BE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08D2CF-FD1B-024F-BC28-C29ABFF88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9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E0D7B-328E-5F42-BD56-16B748B27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515A3B-8620-9D49-AEB8-66A601AA8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8F2CD-4D65-C147-9B9A-466D55C9C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D19717-8A39-AC44-AB5C-F530DF384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16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0F0977-AE39-544C-AC9A-EF8A4D1DC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0DA470-5C5B-344F-A892-D9AAC716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46A4A0-1849-FB4F-AD97-5694591D4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7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00837-6AF0-984D-85F4-E83C0A258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1393F-8CCD-E944-950B-4E47B74F9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469290-DDB3-D346-86DA-BB47F85DF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ACD470-D4B1-894A-A724-53B0754B3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E187D-4766-C946-B24B-EBE127BC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9AFE18-7E7E-8744-9D07-A7B602E30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83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C50E6-86AE-AE4A-8C4C-7CC5B4AEE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3147D8-973A-B64E-AD9F-9A54951B3A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52CDAC-0BDE-9E4F-9232-1C4D089BF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61EE7F-8BEA-2A43-AAB8-726C124E7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37C01-D65C-6E45-B783-A7B893C34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06E1DC-8576-C140-843D-2FBF14342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7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4BD26C-AAC4-0642-B4F2-CA53F9167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1AB5CB-F873-CA43-8679-700B6006C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9CA68-EFE9-6744-B4C9-6E6D465BE7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5D031-6633-B64B-B6C8-936C09684DD5}" type="datetimeFigureOut">
              <a:rPr lang="en-US" smtClean="0"/>
              <a:t>9/12/20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61D57-AF46-3D43-89D1-F09129D057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D6789-2BEA-E14B-8F28-8B0F6BB77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F0CF3-A42A-2940-98FF-AB1E319E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12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/>
          <p:nvPr/>
        </p:nvCxnSpPr>
        <p:spPr>
          <a:xfrm flipV="1">
            <a:off x="5104216" y="2384388"/>
            <a:ext cx="730527" cy="327435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104216" y="2882048"/>
            <a:ext cx="832127" cy="314991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5421485" y="3517378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5088754" y="191411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9341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SA-&gt;WA</a:t>
            </a:r>
          </a:p>
          <a:p>
            <a:r>
              <a:rPr lang="en-US" dirty="0"/>
              <a:t>NT-&gt;WA</a:t>
            </a:r>
          </a:p>
        </p:txBody>
      </p:sp>
    </p:spTree>
    <p:extLst>
      <p:ext uri="{BB962C8B-B14F-4D97-AF65-F5344CB8AC3E}">
        <p14:creationId xmlns:p14="http://schemas.microsoft.com/office/powerpoint/2010/main" val="2686615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97488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NT-&gt;Q</a:t>
            </a:r>
          </a:p>
          <a:p>
            <a:r>
              <a:rPr lang="en-US" dirty="0"/>
              <a:t>SA-&gt;Q</a:t>
            </a:r>
          </a:p>
          <a:p>
            <a:r>
              <a:rPr lang="en-US" dirty="0"/>
              <a:t>NSW-&gt;Q</a:t>
            </a:r>
          </a:p>
          <a:p>
            <a:endParaRPr lang="en-US" dirty="0"/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Connector 34"/>
          <p:cNvCxnSpPr/>
          <p:nvPr/>
        </p:nvCxnSpPr>
        <p:spPr>
          <a:xfrm>
            <a:off x="7280728" y="2698092"/>
            <a:ext cx="150381" cy="30628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305549" y="2614210"/>
            <a:ext cx="716218" cy="522309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6294275" y="2304516"/>
            <a:ext cx="707751" cy="15342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654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97488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SA-&gt;Q</a:t>
            </a:r>
          </a:p>
          <a:p>
            <a:r>
              <a:rPr lang="en-US" dirty="0"/>
              <a:t>NSW-&gt;Q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  <a:p>
            <a:endParaRPr lang="en-US" dirty="0"/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traight Connector 34"/>
          <p:cNvCxnSpPr/>
          <p:nvPr/>
        </p:nvCxnSpPr>
        <p:spPr>
          <a:xfrm>
            <a:off x="6297662" y="2264222"/>
            <a:ext cx="704364" cy="208104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092986" y="2457812"/>
            <a:ext cx="34361" cy="54656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5115314" y="2347534"/>
            <a:ext cx="725702" cy="332776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12838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NSW-&gt;Q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190366" y="3430694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 flipV="1">
            <a:off x="6334179" y="3220569"/>
            <a:ext cx="922392" cy="4223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303781" y="3350183"/>
            <a:ext cx="626488" cy="31721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284046" y="2596429"/>
            <a:ext cx="765517" cy="525577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096000" y="2484371"/>
            <a:ext cx="0" cy="559334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5088754" y="2859217"/>
            <a:ext cx="854846" cy="34461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948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V-&gt;NSW</a:t>
            </a:r>
          </a:p>
          <a:p>
            <a:r>
              <a:rPr lang="en-US" dirty="0"/>
              <a:t>Q-&gt;NSW</a:t>
            </a:r>
          </a:p>
          <a:p>
            <a:r>
              <a:rPr lang="en-US" dirty="0"/>
              <a:t>SA-&gt;NSW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190366" y="3430694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 flipH="1" flipV="1">
            <a:off x="6374531" y="3228634"/>
            <a:ext cx="977648" cy="687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192589" y="3404427"/>
            <a:ext cx="181818" cy="23434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7326502" y="2682561"/>
            <a:ext cx="145052" cy="374616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42693" t="76345" r="42855" b="12626"/>
          <a:stretch/>
        </p:blipFill>
        <p:spPr bwMode="auto">
          <a:xfrm>
            <a:off x="7813894" y="3009578"/>
            <a:ext cx="840847" cy="2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1207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V-&gt;NSW</a:t>
            </a:r>
          </a:p>
          <a:p>
            <a:r>
              <a:rPr lang="en-US" dirty="0"/>
              <a:t>Q-&gt;NSW</a:t>
            </a:r>
          </a:p>
          <a:p>
            <a:r>
              <a:rPr lang="en-US" dirty="0"/>
              <a:t>SA-&gt;NSW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190366" y="3430694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 flipH="1" flipV="1">
            <a:off x="6374531" y="3228634"/>
            <a:ext cx="977648" cy="687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192589" y="3404427"/>
            <a:ext cx="181818" cy="23434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7326502" y="2682561"/>
            <a:ext cx="145052" cy="374616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42693" t="76345" r="42855" b="12626"/>
          <a:stretch/>
        </p:blipFill>
        <p:spPr bwMode="auto">
          <a:xfrm>
            <a:off x="7813894" y="3009578"/>
            <a:ext cx="840847" cy="2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8437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6471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SA-&gt;NT</a:t>
            </a:r>
          </a:p>
          <a:p>
            <a:r>
              <a:rPr lang="en-US" dirty="0"/>
              <a:t>Q-&gt;NT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V-&gt;NSW</a:t>
            </a:r>
          </a:p>
          <a:p>
            <a:r>
              <a:rPr lang="en-US" dirty="0"/>
              <a:t>Q-&gt;NSW</a:t>
            </a:r>
          </a:p>
          <a:p>
            <a:r>
              <a:rPr lang="en-US" dirty="0"/>
              <a:t>SA-&gt;NSW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190366" y="3430694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 flipH="1" flipV="1">
            <a:off x="6374531" y="3228634"/>
            <a:ext cx="977648" cy="687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192589" y="3404427"/>
            <a:ext cx="181818" cy="23434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7326502" y="2682561"/>
            <a:ext cx="145052" cy="374616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42693" t="76345" r="42855" b="12626"/>
          <a:stretch/>
        </p:blipFill>
        <p:spPr bwMode="auto">
          <a:xfrm>
            <a:off x="7813894" y="3009578"/>
            <a:ext cx="840847" cy="2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0973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6471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SA-&gt;NT</a:t>
            </a:r>
          </a:p>
          <a:p>
            <a:r>
              <a:rPr lang="en-US" dirty="0"/>
              <a:t>Q-&gt;NT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V-&gt;NSW</a:t>
            </a:r>
          </a:p>
          <a:p>
            <a:r>
              <a:rPr lang="en-US" dirty="0"/>
              <a:t>Q-&gt;NSW</a:t>
            </a:r>
          </a:p>
          <a:p>
            <a:r>
              <a:rPr lang="en-US" dirty="0"/>
              <a:t>SA-&gt;NSW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190366" y="3430694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 flipH="1" flipV="1">
            <a:off x="6374531" y="3228634"/>
            <a:ext cx="977648" cy="687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192589" y="3404427"/>
            <a:ext cx="181818" cy="23434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7326502" y="2682561"/>
            <a:ext cx="145052" cy="374616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42693" t="76345" r="42855" b="12626"/>
          <a:stretch/>
        </p:blipFill>
        <p:spPr bwMode="auto">
          <a:xfrm>
            <a:off x="7813894" y="3009578"/>
            <a:ext cx="840847" cy="2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050683" y="3835476"/>
            <a:ext cx="785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350827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97477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Backtrack on the assignment of Q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Arc consistency detects failure earlier than forward checking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Can be run as a preprocessor or after each assignment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What’s the downside of enforcing arc consistency?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6471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SA-&gt;NT</a:t>
            </a:r>
          </a:p>
          <a:p>
            <a:r>
              <a:rPr lang="en-US" dirty="0"/>
              <a:t>Q-&gt;NT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V-&gt;NSW</a:t>
            </a:r>
          </a:p>
          <a:p>
            <a:r>
              <a:rPr lang="en-US" dirty="0"/>
              <a:t>Q-&gt;NSW</a:t>
            </a:r>
          </a:p>
          <a:p>
            <a:r>
              <a:rPr lang="en-US" dirty="0"/>
              <a:t>SA-&gt;NSW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014285" y="1973212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147" t="88941" r="71092"/>
          <a:stretch/>
        </p:blipFill>
        <p:spPr bwMode="auto">
          <a:xfrm>
            <a:off x="5190366" y="3430694"/>
            <a:ext cx="750019" cy="24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Straight Connector 49"/>
          <p:cNvCxnSpPr/>
          <p:nvPr/>
        </p:nvCxnSpPr>
        <p:spPr>
          <a:xfrm flipH="1" flipV="1">
            <a:off x="6374531" y="3228634"/>
            <a:ext cx="977648" cy="687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192589" y="3404427"/>
            <a:ext cx="181818" cy="23434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7326502" y="2682561"/>
            <a:ext cx="145052" cy="374616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42693" t="76345" r="42855" b="12626"/>
          <a:stretch/>
        </p:blipFill>
        <p:spPr bwMode="auto">
          <a:xfrm>
            <a:off x="7813894" y="3009578"/>
            <a:ext cx="840847" cy="28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9714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/>
          <p:nvPr/>
        </p:nvCxnSpPr>
        <p:spPr>
          <a:xfrm flipV="1">
            <a:off x="6334179" y="3220569"/>
            <a:ext cx="922392" cy="42233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303781" y="3350183"/>
            <a:ext cx="626488" cy="31721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5088754" y="191411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NT-&gt;WA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6284046" y="2596429"/>
            <a:ext cx="765517" cy="525577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6096000" y="2484371"/>
            <a:ext cx="0" cy="559334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5088754" y="2859217"/>
            <a:ext cx="854846" cy="344618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8021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6303781" y="2276751"/>
            <a:ext cx="626488" cy="12298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096000" y="2468981"/>
            <a:ext cx="21875" cy="56702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182983" y="2385217"/>
            <a:ext cx="645443" cy="244770"/>
          </a:xfrm>
          <a:prstGeom prst="line">
            <a:avLst/>
          </a:prstGeom>
          <a:ln w="5715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2523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WA-&gt;SA</a:t>
            </a:r>
          </a:p>
          <a:p>
            <a:r>
              <a:rPr lang="en-US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7856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NT-&gt;SA</a:t>
            </a:r>
          </a:p>
          <a:p>
            <a:r>
              <a:rPr lang="en-US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168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5663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Q-&gt;SA</a:t>
            </a:r>
          </a:p>
          <a:p>
            <a:r>
              <a:rPr lang="en-US" dirty="0"/>
              <a:t>NSW-&gt;SA</a:t>
            </a:r>
          </a:p>
          <a:p>
            <a:r>
              <a:rPr lang="en-US" dirty="0"/>
              <a:t>V-&gt;SA</a:t>
            </a:r>
          </a:p>
          <a:p>
            <a:r>
              <a:rPr lang="en-US" dirty="0"/>
              <a:t>WA-&gt;NT</a:t>
            </a:r>
          </a:p>
          <a:p>
            <a:r>
              <a:rPr lang="en-US" dirty="0"/>
              <a:t>SA-&gt;NT</a:t>
            </a:r>
          </a:p>
          <a:p>
            <a:r>
              <a:rPr lang="en-US" dirty="0"/>
              <a:t>Q-&gt;NT</a:t>
            </a:r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0528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82859" y="2099684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10788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r>
              <a:rPr lang="en-US" b="1" dirty="0"/>
              <a:t>NSW-&gt;SA</a:t>
            </a:r>
          </a:p>
          <a:p>
            <a:r>
              <a:rPr lang="en-US" b="1" dirty="0"/>
              <a:t>V-&gt;SA</a:t>
            </a:r>
          </a:p>
          <a:p>
            <a:r>
              <a:rPr lang="en-US" b="1" dirty="0"/>
              <a:t>WA-&gt;NT</a:t>
            </a:r>
          </a:p>
          <a:p>
            <a:r>
              <a:rPr lang="en-US" b="1" dirty="0"/>
              <a:t>SA-&gt;NT</a:t>
            </a:r>
          </a:p>
          <a:p>
            <a:r>
              <a:rPr lang="en-US" b="1" dirty="0"/>
              <a:t>Q-&gt;NT</a:t>
            </a:r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8783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Arc Consistency of an Entire CSP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29707" name="TextBox 17"/>
          <p:cNvSpPr txBox="1">
            <a:spLocks noChangeArrowheads="1"/>
          </p:cNvSpPr>
          <p:nvPr/>
        </p:nvSpPr>
        <p:spPr bwMode="auto">
          <a:xfrm>
            <a:off x="9372600" y="5257802"/>
            <a:ext cx="1905000" cy="64632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36" tIns="45718" rIns="91436" bIns="45718">
            <a:spAutoFit/>
          </a:bodyPr>
          <a:lstStyle/>
          <a:p>
            <a:pPr algn="ctr"/>
            <a:r>
              <a:rPr lang="en-US" i="1" dirty="0">
                <a:latin typeface="Calibri" pitchFamily="34" charset="0"/>
              </a:rPr>
              <a:t>Remember: Delete from  the tail!</a:t>
            </a: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endParaRPr lang="en-US" dirty="0"/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76201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POLL: What gets added to the Queue?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571173"/>
            <a:ext cx="11379200" cy="472916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 simple form of propagation makes sure </a:t>
            </a:r>
            <a:r>
              <a:rPr lang="en-US" sz="2400" dirty="0">
                <a:solidFill>
                  <a:srgbClr val="C00000"/>
                </a:solidFill>
              </a:rPr>
              <a:t>all </a:t>
            </a:r>
            <a:r>
              <a:rPr lang="en-US" sz="2400" dirty="0"/>
              <a:t>arcs are consistent: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31743" y="1941787"/>
            <a:ext cx="3207656" cy="279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Group 27"/>
          <p:cNvGrpSpPr/>
          <p:nvPr/>
        </p:nvGrpSpPr>
        <p:grpSpPr>
          <a:xfrm>
            <a:off x="1594679" y="2249708"/>
            <a:ext cx="2800827" cy="2449073"/>
            <a:chOff x="2729756" y="2502325"/>
            <a:chExt cx="1415675" cy="1104981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32365" t="1377" r="52589" b="65647"/>
            <a:stretch/>
          </p:blipFill>
          <p:spPr bwMode="auto">
            <a:xfrm>
              <a:off x="2729756" y="2502325"/>
              <a:ext cx="1254159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2759087" y="2832641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37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40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41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</p:grpSp>
      <p:pic>
        <p:nvPicPr>
          <p:cNvPr id="46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812358" y="3070546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29647" y="3638987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48845" r="84749" b="37324"/>
          <a:stretch/>
        </p:blipFill>
        <p:spPr bwMode="auto">
          <a:xfrm>
            <a:off x="7374407" y="4315002"/>
            <a:ext cx="745989" cy="30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t="62126" r="85110" b="25245"/>
          <a:stretch/>
        </p:blipFill>
        <p:spPr bwMode="auto">
          <a:xfrm>
            <a:off x="4410427" y="3036001"/>
            <a:ext cx="758042" cy="2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372600" y="1973266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Queue:</a:t>
            </a:r>
          </a:p>
          <a:p>
            <a:endParaRPr lang="en-US" dirty="0"/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319708" y="3421446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4613" t="62149" r="71139" b="25117"/>
          <a:stretch/>
        </p:blipFill>
        <p:spPr bwMode="auto">
          <a:xfrm>
            <a:off x="5168469" y="1903053"/>
            <a:ext cx="645442" cy="25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1"/>
          <p:cNvGrpSpPr/>
          <p:nvPr/>
        </p:nvGrpSpPr>
        <p:grpSpPr>
          <a:xfrm>
            <a:off x="1523252" y="2308089"/>
            <a:ext cx="2827493" cy="2390692"/>
            <a:chOff x="2729755" y="2501117"/>
            <a:chExt cx="1415676" cy="1104981"/>
          </a:xfrm>
        </p:grpSpPr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2729755" y="2756649"/>
              <a:ext cx="5921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  WA</a:t>
              </a:r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3177990" y="2891120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SA</a:t>
              </a: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3119721" y="264346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NT</a:t>
              </a:r>
            </a:p>
          </p:txBody>
        </p:sp>
        <p:sp>
          <p:nvSpPr>
            <p:cNvPr id="26" name="Text Box 26"/>
            <p:cNvSpPr txBox="1">
              <a:spLocks noChangeArrowheads="1"/>
            </p:cNvSpPr>
            <p:nvPr/>
          </p:nvSpPr>
          <p:spPr bwMode="auto">
            <a:xfrm>
              <a:off x="3491755" y="2680449"/>
              <a:ext cx="452439" cy="215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  Q</a:t>
              </a:r>
            </a:p>
          </p:txBody>
        </p:sp>
        <p:sp>
          <p:nvSpPr>
            <p:cNvPr id="30" name="Text Box 27"/>
            <p:cNvSpPr txBox="1">
              <a:spLocks noChangeArrowheads="1"/>
            </p:cNvSpPr>
            <p:nvPr/>
          </p:nvSpPr>
          <p:spPr bwMode="auto">
            <a:xfrm>
              <a:off x="3496235" y="2985252"/>
              <a:ext cx="622300" cy="184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dirty="0">
                  <a:latin typeface="Calibri" pitchFamily="34" charset="0"/>
                </a:rPr>
                <a:t>  NSW</a:t>
              </a:r>
            </a:p>
          </p:txBody>
        </p:sp>
        <p:sp>
          <p:nvSpPr>
            <p:cNvPr id="31" name="Text Box 28"/>
            <p:cNvSpPr txBox="1">
              <a:spLocks noChangeArrowheads="1"/>
            </p:cNvSpPr>
            <p:nvPr/>
          </p:nvSpPr>
          <p:spPr bwMode="auto">
            <a:xfrm>
              <a:off x="3523131" y="3177989"/>
              <a:ext cx="622300" cy="3238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38" tIns="45719" rIns="91438" bIns="45719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500" dirty="0">
                  <a:latin typeface="Calibri" pitchFamily="34" charset="0"/>
                </a:rPr>
                <a:t>V</a:t>
              </a:r>
            </a:p>
          </p:txBody>
        </p:sp>
        <p:pic>
          <p:nvPicPr>
            <p:cNvPr id="32" name="Picture 4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53629" t="1377" r="31535" b="65647"/>
            <a:stretch/>
          </p:blipFill>
          <p:spPr bwMode="auto">
            <a:xfrm>
              <a:off x="2760328" y="2501117"/>
              <a:ext cx="1236687" cy="1104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4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512" t="87273" r="56514" b="-1"/>
          <a:stretch/>
        </p:blipFill>
        <p:spPr bwMode="auto">
          <a:xfrm>
            <a:off x="7471554" y="2189692"/>
            <a:ext cx="837373" cy="315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778440" y="2451128"/>
            <a:ext cx="31743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A: NSW-&gt;Q, SA-&gt;Q, NT-&gt;Q</a:t>
            </a:r>
          </a:p>
          <a:p>
            <a:r>
              <a:rPr lang="en-US" sz="2200" dirty="0"/>
              <a:t>B: Q-&gt;NSW, Q-&gt;SA, Q-&gt;NT</a:t>
            </a:r>
          </a:p>
        </p:txBody>
      </p:sp>
    </p:spTree>
    <p:extLst>
      <p:ext uri="{BB962C8B-B14F-4D97-AF65-F5344CB8AC3E}">
        <p14:creationId xmlns:p14="http://schemas.microsoft.com/office/powerpoint/2010/main" val="1464170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1144</Words>
  <Application>Microsoft Macintosh PowerPoint</Application>
  <PresentationFormat>Widescreen</PresentationFormat>
  <Paragraphs>451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POLL: What gets added to the Queue?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  <vt:lpstr>Arc Consistency of an Entire CSP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Consistency of an Entire CSP</dc:title>
  <dc:creator>Gultepe, Eren</dc:creator>
  <cp:lastModifiedBy>Gultepe, Eren</cp:lastModifiedBy>
  <cp:revision>1</cp:revision>
  <dcterms:created xsi:type="dcterms:W3CDTF">2020-09-13T04:22:10Z</dcterms:created>
  <dcterms:modified xsi:type="dcterms:W3CDTF">2020-09-13T04:22:37Z</dcterms:modified>
</cp:coreProperties>
</file>