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9"/>
  </p:notesMasterIdLst>
  <p:handoutMasterIdLst>
    <p:handoutMasterId r:id="rId40"/>
  </p:handoutMasterIdLst>
  <p:sldIdLst>
    <p:sldId id="835" r:id="rId2"/>
    <p:sldId id="812" r:id="rId3"/>
    <p:sldId id="813" r:id="rId4"/>
    <p:sldId id="814" r:id="rId5"/>
    <p:sldId id="838" r:id="rId6"/>
    <p:sldId id="839" r:id="rId7"/>
    <p:sldId id="837" r:id="rId8"/>
    <p:sldId id="815" r:id="rId9"/>
    <p:sldId id="816" r:id="rId10"/>
    <p:sldId id="817" r:id="rId11"/>
    <p:sldId id="845" r:id="rId12"/>
    <p:sldId id="818" r:id="rId13"/>
    <p:sldId id="821" r:id="rId14"/>
    <p:sldId id="841" r:id="rId15"/>
    <p:sldId id="842" r:id="rId16"/>
    <p:sldId id="843" r:id="rId17"/>
    <p:sldId id="840" r:id="rId18"/>
    <p:sldId id="836" r:id="rId19"/>
    <p:sldId id="829" r:id="rId20"/>
    <p:sldId id="819" r:id="rId21"/>
    <p:sldId id="822" r:id="rId22"/>
    <p:sldId id="825" r:id="rId23"/>
    <p:sldId id="823" r:id="rId24"/>
    <p:sldId id="806" r:id="rId25"/>
    <p:sldId id="804" r:id="rId26"/>
    <p:sldId id="827" r:id="rId27"/>
    <p:sldId id="798" r:id="rId28"/>
    <p:sldId id="799" r:id="rId29"/>
    <p:sldId id="833" r:id="rId30"/>
    <p:sldId id="768" r:id="rId31"/>
    <p:sldId id="830" r:id="rId32"/>
    <p:sldId id="792" r:id="rId33"/>
    <p:sldId id="734" r:id="rId34"/>
    <p:sldId id="770" r:id="rId35"/>
    <p:sldId id="846" r:id="rId36"/>
    <p:sldId id="847" r:id="rId37"/>
    <p:sldId id="771" r:id="rId38"/>
  </p:sldIdLst>
  <p:sldSz cx="12192000" cy="6858000"/>
  <p:notesSz cx="7099300" cy="1023461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92" autoAdjust="0"/>
    <p:restoredTop sz="94485" autoAdjust="0"/>
  </p:normalViewPr>
  <p:slideViewPr>
    <p:cSldViewPr>
      <p:cViewPr varScale="1">
        <p:scale>
          <a:sx n="87" d="100"/>
          <a:sy n="87" d="100"/>
        </p:scale>
        <p:origin x="2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3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10.xml"/><Relationship Id="rId10" Type="http://schemas.openxmlformats.org/officeDocument/2006/relationships/image" Target="../media/image24.png"/><Relationship Id="rId4" Type="http://schemas.openxmlformats.org/officeDocument/2006/relationships/tags" Target="../tags/tag9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0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5.png"/><Relationship Id="rId5" Type="http://schemas.openxmlformats.org/officeDocument/2006/relationships/tags" Target="../tags/tag17.xml"/><Relationship Id="rId10" Type="http://schemas.openxmlformats.org/officeDocument/2006/relationships/image" Target="../media/image34.png"/><Relationship Id="rId4" Type="http://schemas.openxmlformats.org/officeDocument/2006/relationships/tags" Target="../tags/tag16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8.xml"/><Relationship Id="rId7" Type="http://schemas.openxmlformats.org/officeDocument/2006/relationships/image" Target="../media/image53.png"/><Relationship Id="rId12" Type="http://schemas.openxmlformats.org/officeDocument/2006/relationships/image" Target="../media/image52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0.xml"/><Relationship Id="rId10" Type="http://schemas.openxmlformats.org/officeDocument/2006/relationships/image" Target="../media/image51.png"/><Relationship Id="rId4" Type="http://schemas.openxmlformats.org/officeDocument/2006/relationships/tags" Target="../tags/tag29.xml"/><Relationship Id="rId9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998D6A8-857D-6D4F-A738-CAB8737F1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Eren Gultepe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SIUE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out actions and states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  <p:pic>
        <p:nvPicPr>
          <p:cNvPr id="6" name="TODDLER  -- 40s">
            <a:hlinkClick r:id="" action="ppaction://media"/>
            <a:extLst>
              <a:ext uri="{FF2B5EF4-FFF2-40B4-BE49-F238E27FC236}">
                <a16:creationId xmlns:a16="http://schemas.microsoft.com/office/drawing/2014/main" id="{4E07E20F-3D19-9944-8BA9-BA31BD66C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5100" y="1117599"/>
            <a:ext cx="7200900" cy="540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56924</TotalTime>
  <Words>1873</Words>
  <Application>Microsoft Macintosh PowerPoint</Application>
  <PresentationFormat>Widescreen</PresentationFormat>
  <Paragraphs>372</Paragraphs>
  <Slides>37</Slides>
  <Notes>5</Notes>
  <HiddenSlides>0</HiddenSlides>
  <MMClips>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Wingdings</vt:lpstr>
      <vt:lpstr>dan-berkeley-nlp-v1</vt:lpstr>
      <vt:lpstr>Photo Editor Photo</vt:lpstr>
      <vt:lpstr>CS 188: Artificial Intelligence 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Video of Demo Q-Learning -- Gridworld</vt:lpstr>
      <vt:lpstr>Video of 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2983</cp:revision>
  <cp:lastPrinted>2018-09-25T06:53:20Z</cp:lastPrinted>
  <dcterms:created xsi:type="dcterms:W3CDTF">2004-08-27T04:16:05Z</dcterms:created>
  <dcterms:modified xsi:type="dcterms:W3CDTF">2020-10-06T17:04:01Z</dcterms:modified>
</cp:coreProperties>
</file>