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3"/>
  </p:notesMasterIdLst>
  <p:handoutMasterIdLst>
    <p:handoutMasterId r:id="rId44"/>
  </p:handoutMasterIdLst>
  <p:sldIdLst>
    <p:sldId id="569" r:id="rId2"/>
    <p:sldId id="560" r:id="rId3"/>
    <p:sldId id="575" r:id="rId4"/>
    <p:sldId id="513" r:id="rId5"/>
    <p:sldId id="576" r:id="rId6"/>
    <p:sldId id="574" r:id="rId7"/>
    <p:sldId id="514" r:id="rId8"/>
    <p:sldId id="559" r:id="rId9"/>
    <p:sldId id="577" r:id="rId10"/>
    <p:sldId id="580" r:id="rId11"/>
    <p:sldId id="521" r:id="rId12"/>
    <p:sldId id="553" r:id="rId13"/>
    <p:sldId id="581" r:id="rId14"/>
    <p:sldId id="578" r:id="rId15"/>
    <p:sldId id="522" r:id="rId16"/>
    <p:sldId id="523" r:id="rId17"/>
    <p:sldId id="524" r:id="rId18"/>
    <p:sldId id="571" r:id="rId19"/>
    <p:sldId id="525" r:id="rId20"/>
    <p:sldId id="582" r:id="rId21"/>
    <p:sldId id="588" r:id="rId22"/>
    <p:sldId id="579" r:id="rId23"/>
    <p:sldId id="527" r:id="rId24"/>
    <p:sldId id="589" r:id="rId25"/>
    <p:sldId id="529" r:id="rId26"/>
    <p:sldId id="583" r:id="rId27"/>
    <p:sldId id="561" r:id="rId28"/>
    <p:sldId id="572" r:id="rId29"/>
    <p:sldId id="584" r:id="rId30"/>
    <p:sldId id="590" r:id="rId31"/>
    <p:sldId id="563" r:id="rId32"/>
    <p:sldId id="564" r:id="rId33"/>
    <p:sldId id="565" r:id="rId34"/>
    <p:sldId id="585" r:id="rId35"/>
    <p:sldId id="591" r:id="rId36"/>
    <p:sldId id="586" r:id="rId37"/>
    <p:sldId id="592" r:id="rId38"/>
    <p:sldId id="593" r:id="rId39"/>
    <p:sldId id="570" r:id="rId40"/>
    <p:sldId id="531" r:id="rId41"/>
    <p:sldId id="533" r:id="rId42"/>
  </p:sldIdLst>
  <p:sldSz cx="12192000" cy="6858000"/>
  <p:notesSz cx="7315200" cy="96012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82486" autoAdjust="0"/>
  </p:normalViewPr>
  <p:slideViewPr>
    <p:cSldViewPr>
      <p:cViewPr varScale="1">
        <p:scale>
          <a:sx n="87" d="100"/>
          <a:sy n="87" d="100"/>
        </p:scale>
        <p:origin x="2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demos.html</a:t>
            </a:r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7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4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05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2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7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1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4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3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25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tags" Target="../tags/tag24.xml"/><Relationship Id="rId9" Type="http://schemas.openxmlformats.org/officeDocument/2006/relationships/image" Target="../media/image30.wmf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5.wmf"/><Relationship Id="rId12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0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11.xml"/><Relationship Id="rId10" Type="http://schemas.openxmlformats.org/officeDocument/2006/relationships/image" Target="../media/image15.png"/><Relationship Id="rId4" Type="http://schemas.openxmlformats.org/officeDocument/2006/relationships/tags" Target="../tags/tag10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tags" Target="../tags/tag1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9.png"/><Relationship Id="rId5" Type="http://schemas.openxmlformats.org/officeDocument/2006/relationships/tags" Target="../tags/tag16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6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438: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608938"/>
            <a:ext cx="12192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Eren Gultepe</a:t>
            </a:r>
          </a:p>
        </p:txBody>
      </p:sp>
      <p:pic>
        <p:nvPicPr>
          <p:cNvPr id="9219" name="Picture 3" descr="C:\Users\Dan\Dropbox\Office\CS 188\Ketrina Art\CSPs\Lecture4-CSPs-noshado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181"/>
          <a:stretch>
            <a:fillRect/>
          </a:stretch>
        </p:blipFill>
        <p:spPr bwMode="auto">
          <a:xfrm>
            <a:off x="3124200" y="1676400"/>
            <a:ext cx="5743476" cy="3809518"/>
          </a:xfrm>
          <a:prstGeom prst="rect">
            <a:avLst/>
          </a:prstGeom>
          <a:noFill/>
        </p:spPr>
      </p:pic>
      <p:pic>
        <p:nvPicPr>
          <p:cNvPr id="10" name="Picture 3" descr="C:\Users\Dan\Dropbox\Office\CS 188\Ketrina Art\CSPs\Lecture4-CSPs-noshado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59"/>
          <a:stretch>
            <a:fillRect/>
          </a:stretch>
        </p:blipFill>
        <p:spPr bwMode="auto">
          <a:xfrm flipH="1">
            <a:off x="9879608" y="1981200"/>
            <a:ext cx="2312391" cy="34782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029200" y="6400801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) -- n-queens]</a:t>
            </a:r>
          </a:p>
        </p:txBody>
      </p:sp>
    </p:spTree>
    <p:extLst>
      <p:ext uri="{BB962C8B-B14F-4D97-AF65-F5344CB8AC3E}">
        <p14:creationId xmlns:p14="http://schemas.microsoft.com/office/powerpoint/2010/main" val="1302459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4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59"/>
            <a:ext cx="1703294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4" y="3238501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1" y="5021263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89" y="4344989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Dan\Dropbox\Office\CS 188\Ketrina Art\CSPs\Cryptarithmetic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58200" y="1295400"/>
            <a:ext cx="3378200" cy="2185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1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8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8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6"/>
            <a:ext cx="282339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5" y="3784005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6" y="4718446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4" y="5175646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701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 descr="C:\Users\Dan\Dropbox\Office\CS 188\Ketrina Art\CSPs\Constrain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7316459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 descr="C:\Users\Dan\Dropbox\Office\CS 188\Ketrina Art\CSPs\Domains.png"/>
          <p:cNvPicPr>
            <a:picLocks noChangeAspect="1" noChangeArrowheads="1"/>
          </p:cNvPicPr>
          <p:nvPr/>
        </p:nvPicPr>
        <p:blipFill>
          <a:blip r:embed="rId2" cstate="print"/>
          <a:srcRect r="67721"/>
          <a:stretch>
            <a:fillRect/>
          </a:stretch>
        </p:blipFill>
        <p:spPr bwMode="auto">
          <a:xfrm>
            <a:off x="8686800" y="1364304"/>
            <a:ext cx="2819400" cy="2369496"/>
          </a:xfrm>
          <a:prstGeom prst="rect">
            <a:avLst/>
          </a:prstGeom>
          <a:noFill/>
        </p:spPr>
      </p:pic>
      <p:pic>
        <p:nvPicPr>
          <p:cNvPr id="6" name="Picture 2" descr="C:\Users\Dan\Dropbox\Office\CS 188\Ketrina Art\CSPs\Domains.png"/>
          <p:cNvPicPr>
            <a:picLocks noChangeAspect="1" noChangeArrowheads="1"/>
          </p:cNvPicPr>
          <p:nvPr/>
        </p:nvPicPr>
        <p:blipFill>
          <a:blip r:embed="rId2" cstate="print"/>
          <a:srcRect l="66619"/>
          <a:stretch>
            <a:fillRect/>
          </a:stretch>
        </p:blipFill>
        <p:spPr bwMode="auto">
          <a:xfrm>
            <a:off x="8534400" y="3802704"/>
            <a:ext cx="2915629" cy="2369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3" y="2617786"/>
            <a:ext cx="1665614" cy="27789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0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 descr="C:\Users\Dan\Dropbox\Office\CS 188\Ketrina Art\CSPs\Constrain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520" y="1447800"/>
            <a:ext cx="495268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Scheduling problems: e.g., when can we all meet?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 descr="C:\Users\Dan\Dropbox\Office\CS 188\Ketrina Art\CSPs\RealCSP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2936898"/>
            <a:ext cx="6248400" cy="2778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Dan\Dropbox\Office\CS 188\Ketrina Art\CSPs\CSPsSear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613" y="1524000"/>
            <a:ext cx="8866187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 descr="C:\Users\Dan\Dropbox\Office\CS 188\Ketrina Art\CSPs\ConstraintChe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544637"/>
            <a:ext cx="5359577" cy="417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a specialized class of identification problems</a:t>
            </a:r>
          </a:p>
        </p:txBody>
      </p:sp>
      <p:pic>
        <p:nvPicPr>
          <p:cNvPr id="11266" name="Picture 2" descr="C:\Users\Dan\Dropbox\Office\CS 188\Ketrina Art\CSPs\IdentificationVsPlanning.png"/>
          <p:cNvPicPr>
            <a:picLocks noChangeAspect="1" noChangeArrowheads="1"/>
          </p:cNvPicPr>
          <p:nvPr/>
        </p:nvPicPr>
        <p:blipFill>
          <a:blip r:embed="rId2" cstate="print"/>
          <a:srcRect r="52500" b="34000"/>
          <a:stretch>
            <a:fillRect/>
          </a:stretch>
        </p:blipFill>
        <p:spPr bwMode="auto">
          <a:xfrm>
            <a:off x="7620000" y="3809999"/>
            <a:ext cx="3071092" cy="2667001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7162800" y="1981200"/>
            <a:ext cx="3352800" cy="2209800"/>
            <a:chOff x="7467600" y="4343400"/>
            <a:chExt cx="3352800" cy="2209800"/>
          </a:xfrm>
        </p:grpSpPr>
        <p:pic>
          <p:nvPicPr>
            <p:cNvPr id="6" name="Picture 2" descr="C:\Users\Dan\Dropbox\Office\CS 188\Ketrina Art\CSPs\IdentificationVsPlanning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000" t="42000"/>
            <a:stretch>
              <a:fillRect/>
            </a:stretch>
          </p:blipFill>
          <p:spPr bwMode="auto">
            <a:xfrm>
              <a:off x="7467600" y="4343400"/>
              <a:ext cx="3352800" cy="220980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7467600" y="4343400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341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752600"/>
            <a:ext cx="7315200" cy="4278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with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3962400"/>
            <a:ext cx="4572000" cy="2673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5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0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0" y="1474413"/>
            <a:ext cx="3846420" cy="204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8" y="1474413"/>
            <a:ext cx="4534647" cy="336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1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3962400"/>
            <a:ext cx="4572000" cy="2673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  <p:extLst>
      <p:ext uri="{BB962C8B-B14F-4D97-AF65-F5344CB8AC3E}">
        <p14:creationId xmlns:p14="http://schemas.microsoft.com/office/powerpoint/2010/main" val="2358476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50625" t="52500" r="2500" b="2500"/>
          <a:stretch>
            <a:fillRect/>
          </a:stretch>
        </p:blipFill>
        <p:spPr bwMode="auto">
          <a:xfrm>
            <a:off x="7924800" y="1828800"/>
            <a:ext cx="4114800" cy="29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Dan\Dropbox\Office\CS 188\Ketrina Art\CSPs\Filte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7237412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8323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 descr="C:\Users\Dan\Dropbox\Office\CS 188\Ketrina Art\CSPs\Handboo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7736295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0"/>
            <a:ext cx="63739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2" y="3146752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0" y="3257550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0" y="2994352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0" y="3402105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0" y="3639812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0"/>
            <a:ext cx="3200400" cy="461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8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Dan\Dropbox\Office\CS 188\Ketrina Art\CSPs\ArcConsistenc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469" y="3810000"/>
            <a:ext cx="4200131" cy="1747370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2" y="2698376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0" y="2800350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0" y="2469776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0" y="2545976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5" y="29449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0" y="3200401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8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8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8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8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8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0"/>
            <a:ext cx="1905000" cy="1200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2" y="2873188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0" y="2949388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0" y="2644588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0" y="2711823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1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0" y="3348318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81600" y="6457895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) -- n-queens]</a:t>
            </a:r>
          </a:p>
        </p:txBody>
      </p:sp>
    </p:spTree>
    <p:extLst>
      <p:ext uri="{BB962C8B-B14F-4D97-AF65-F5344CB8AC3E}">
        <p14:creationId xmlns:p14="http://schemas.microsoft.com/office/powerpoint/2010/main" val="2797340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Arc Consistency – CSP Applet – n Queens</a:t>
            </a:r>
          </a:p>
        </p:txBody>
      </p:sp>
      <p:pic>
        <p:nvPicPr>
          <p:cNvPr id="3" name="Arc Consistency -- CSP apple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538" y="1143000"/>
            <a:ext cx="8416925" cy="5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24284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an\Dropbox\Office\CS 188\Ketrina Art\CSPs\Order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10218738" cy="490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Simple example of a </a:t>
            </a:r>
            <a:r>
              <a:rPr lang="en-US" sz="2000" i="1" dirty="0"/>
              <a:t>formal representation language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 descr="C:\Users\Dan\Dropbox\Office\CS 188\Ketrina Art\CSPs\ConstraintCheck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1158755"/>
            <a:ext cx="3505200" cy="2727445"/>
          </a:xfrm>
          <a:prstGeom prst="rect">
            <a:avLst/>
          </a:prstGeom>
          <a:noFill/>
        </p:spPr>
      </p:pic>
      <p:pic>
        <p:nvPicPr>
          <p:cNvPr id="18438" name="Picture 6" descr="C:\Users\Dan\Dropbox\Office\CS 188\Ketrina Art\CSPs\Handbo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267200"/>
            <a:ext cx="4320803" cy="200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476" t="2130"/>
          <a:stretch>
            <a:fillRect/>
          </a:stretch>
        </p:blipFill>
        <p:spPr bwMode="auto">
          <a:xfrm>
            <a:off x="1970741" y="2672975"/>
            <a:ext cx="8435322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2" name="Picture 2" descr="C:\Users\Dan\Dropbox\Office\CS 188\Ketrina Art\CSPs\M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9790" y="4391409"/>
            <a:ext cx="4829810" cy="2314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 eaLnBrk="1" hangingPunct="1"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59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CSPs\LC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482" y="4419600"/>
            <a:ext cx="4772918" cy="2286000"/>
          </a:xfrm>
          <a:prstGeom prst="rect">
            <a:avLst/>
          </a:prstGeom>
          <a:noFill/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3886200" y="6338983"/>
            <a:ext cx="48343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backtracking + AC + ordering]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8"/>
            <a:ext cx="6019800" cy="499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4" y="1228165"/>
            <a:ext cx="3021106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8" y="1417799"/>
            <a:ext cx="4281582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79" y="2141727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7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0"/>
            <a:ext cx="1201078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5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 descr="C:\Users\Dan\Dropbox\Office\CS 188\Ketrina Art\CSPs\MapColorin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5018" y="4178300"/>
            <a:ext cx="3929782" cy="2070100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2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0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5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5" y="2135562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0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8" y="4132556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 descr="C:\Users\Dan\Dropbox\Office\CS 188\Ketrina Art\CSPs\NQueen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3378" y="1219200"/>
            <a:ext cx="4378622" cy="2362200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0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0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0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0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0" y="3022133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1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2209801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8" y="2667001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8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7"/>
            <a:ext cx="19050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3"/>
            <a:ext cx="1371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32159</TotalTime>
  <Words>1797</Words>
  <Application>Microsoft Macintosh PowerPoint</Application>
  <PresentationFormat>Widescreen</PresentationFormat>
  <Paragraphs>379</Paragraphs>
  <Slides>41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dan-berkeley-nlp-v1</vt:lpstr>
      <vt:lpstr>CS 438: Artificial Intelligence </vt:lpstr>
      <vt:lpstr>What is Search For?</vt:lpstr>
      <vt:lpstr>Constraint Satisfaction Problems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Example: Cryptarithmetic</vt:lpstr>
      <vt:lpstr>Example: Sudoku</vt:lpstr>
      <vt:lpstr>Example: The Waltz Algorithm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Video of Demo Coloring – Backtracking</vt:lpstr>
      <vt:lpstr>Backtracking Example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Video of Demo Arc Consistency – CSP Applet – n Queens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Least Constraining Value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2104</cp:revision>
  <cp:lastPrinted>2013-09-10T05:49:32Z</cp:lastPrinted>
  <dcterms:created xsi:type="dcterms:W3CDTF">2004-08-27T04:16:05Z</dcterms:created>
  <dcterms:modified xsi:type="dcterms:W3CDTF">2020-09-13T04:28:11Z</dcterms:modified>
</cp:coreProperties>
</file>